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6"/>
    <p:sldMasterId id="2147483670" r:id="rId7"/>
  </p:sldMasterIdLst>
  <p:notesMasterIdLst>
    <p:notesMasterId r:id="rId15"/>
  </p:notesMasterIdLst>
  <p:sldIdLst>
    <p:sldId id="260" r:id="rId8"/>
    <p:sldId id="259" r:id="rId9"/>
    <p:sldId id="261" r:id="rId10"/>
    <p:sldId id="262" r:id="rId11"/>
    <p:sldId id="263" r:id="rId12"/>
    <p:sldId id="264" r:id="rId13"/>
    <p:sldId id="33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3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6A6F9E-6CC1-4858-9EAB-4E5962430396}" v="12" dt="2023-05-10T09:15:35.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Elliott" userId="748fb7c5-a31a-41e7-94ea-36ec3a3d7564" providerId="ADAL" clId="{3A6A6F9E-6CC1-4858-9EAB-4E5962430396}"/>
    <pc:docChg chg="undo custSel addSld delSld modSld">
      <pc:chgData name="Faye Elliott" userId="748fb7c5-a31a-41e7-94ea-36ec3a3d7564" providerId="ADAL" clId="{3A6A6F9E-6CC1-4858-9EAB-4E5962430396}" dt="2023-06-06T08:51:56.378" v="280" actId="1076"/>
      <pc:docMkLst>
        <pc:docMk/>
      </pc:docMkLst>
      <pc:sldChg chg="del">
        <pc:chgData name="Faye Elliott" userId="748fb7c5-a31a-41e7-94ea-36ec3a3d7564" providerId="ADAL" clId="{3A6A6F9E-6CC1-4858-9EAB-4E5962430396}" dt="2023-05-10T08:31:10.880" v="7" actId="47"/>
        <pc:sldMkLst>
          <pc:docMk/>
          <pc:sldMk cId="913385656" sldId="258"/>
        </pc:sldMkLst>
      </pc:sldChg>
      <pc:sldChg chg="modSp mod">
        <pc:chgData name="Faye Elliott" userId="748fb7c5-a31a-41e7-94ea-36ec3a3d7564" providerId="ADAL" clId="{3A6A6F9E-6CC1-4858-9EAB-4E5962430396}" dt="2023-05-10T09:19:26.239" v="266" actId="208"/>
        <pc:sldMkLst>
          <pc:docMk/>
          <pc:sldMk cId="242451598" sldId="259"/>
        </pc:sldMkLst>
        <pc:spChg chg="mod">
          <ac:chgData name="Faye Elliott" userId="748fb7c5-a31a-41e7-94ea-36ec3a3d7564" providerId="ADAL" clId="{3A6A6F9E-6CC1-4858-9EAB-4E5962430396}" dt="2023-05-10T09:17:40.047" v="248" actId="1036"/>
          <ac:spMkLst>
            <pc:docMk/>
            <pc:sldMk cId="242451598" sldId="259"/>
            <ac:spMk id="18" creationId="{8DE62D6F-C1BC-1412-288A-8590501825D4}"/>
          </ac:spMkLst>
        </pc:spChg>
        <pc:grpChg chg="mod">
          <ac:chgData name="Faye Elliott" userId="748fb7c5-a31a-41e7-94ea-36ec3a3d7564" providerId="ADAL" clId="{3A6A6F9E-6CC1-4858-9EAB-4E5962430396}" dt="2023-05-10T09:17:40.047" v="248" actId="1036"/>
          <ac:grpSpMkLst>
            <pc:docMk/>
            <pc:sldMk cId="242451598" sldId="259"/>
            <ac:grpSpMk id="3" creationId="{72DAB446-F400-BAFC-2483-EC3B376BC11D}"/>
          </ac:grpSpMkLst>
        </pc:grpChg>
        <pc:grpChg chg="mod">
          <ac:chgData name="Faye Elliott" userId="748fb7c5-a31a-41e7-94ea-36ec3a3d7564" providerId="ADAL" clId="{3A6A6F9E-6CC1-4858-9EAB-4E5962430396}" dt="2023-05-10T09:17:40.047" v="248" actId="1036"/>
          <ac:grpSpMkLst>
            <pc:docMk/>
            <pc:sldMk cId="242451598" sldId="259"/>
            <ac:grpSpMk id="6" creationId="{7D6A89EF-3577-3D1E-10C5-2DE750F2A467}"/>
          </ac:grpSpMkLst>
        </pc:grpChg>
        <pc:grpChg chg="mod">
          <ac:chgData name="Faye Elliott" userId="748fb7c5-a31a-41e7-94ea-36ec3a3d7564" providerId="ADAL" clId="{3A6A6F9E-6CC1-4858-9EAB-4E5962430396}" dt="2023-05-10T09:17:40.047" v="248" actId="1036"/>
          <ac:grpSpMkLst>
            <pc:docMk/>
            <pc:sldMk cId="242451598" sldId="259"/>
            <ac:grpSpMk id="12" creationId="{55F146EF-BE29-A90C-2314-3549D60F0F68}"/>
          </ac:grpSpMkLst>
        </pc:grpChg>
        <pc:grpChg chg="mod">
          <ac:chgData name="Faye Elliott" userId="748fb7c5-a31a-41e7-94ea-36ec3a3d7564" providerId="ADAL" clId="{3A6A6F9E-6CC1-4858-9EAB-4E5962430396}" dt="2023-05-10T09:17:40.047" v="248" actId="1036"/>
          <ac:grpSpMkLst>
            <pc:docMk/>
            <pc:sldMk cId="242451598" sldId="259"/>
            <ac:grpSpMk id="15" creationId="{ECD19303-A458-D0F6-C9BB-BBD82E8F7CF4}"/>
          </ac:grpSpMkLst>
        </pc:grpChg>
        <pc:picChg chg="mod">
          <ac:chgData name="Faye Elliott" userId="748fb7c5-a31a-41e7-94ea-36ec3a3d7564" providerId="ADAL" clId="{3A6A6F9E-6CC1-4858-9EAB-4E5962430396}" dt="2023-05-10T09:19:26.239" v="266" actId="208"/>
          <ac:picMkLst>
            <pc:docMk/>
            <pc:sldMk cId="242451598" sldId="259"/>
            <ac:picMk id="9" creationId="{FF7B8B1D-4291-6EEF-7DFB-CF8D6AEF9C22}"/>
          </ac:picMkLst>
        </pc:picChg>
      </pc:sldChg>
      <pc:sldChg chg="addSp modSp new mod">
        <pc:chgData name="Faye Elliott" userId="748fb7c5-a31a-41e7-94ea-36ec3a3d7564" providerId="ADAL" clId="{3A6A6F9E-6CC1-4858-9EAB-4E5962430396}" dt="2023-05-10T09:17:07.405" v="241" actId="207"/>
        <pc:sldMkLst>
          <pc:docMk/>
          <pc:sldMk cId="2840853688" sldId="260"/>
        </pc:sldMkLst>
        <pc:spChg chg="add mod">
          <ac:chgData name="Faye Elliott" userId="748fb7c5-a31a-41e7-94ea-36ec3a3d7564" providerId="ADAL" clId="{3A6A6F9E-6CC1-4858-9EAB-4E5962430396}" dt="2023-05-10T09:17:07.405" v="241" actId="207"/>
          <ac:spMkLst>
            <pc:docMk/>
            <pc:sldMk cId="2840853688" sldId="260"/>
            <ac:spMk id="2" creationId="{574D5505-F4D1-2709-CE03-68C7A2E85023}"/>
          </ac:spMkLst>
        </pc:spChg>
      </pc:sldChg>
      <pc:sldChg chg="addSp modSp new mod">
        <pc:chgData name="Faye Elliott" userId="748fb7c5-a31a-41e7-94ea-36ec3a3d7564" providerId="ADAL" clId="{3A6A6F9E-6CC1-4858-9EAB-4E5962430396}" dt="2023-05-10T09:18:16.595" v="253" actId="1035"/>
        <pc:sldMkLst>
          <pc:docMk/>
          <pc:sldMk cId="61372789" sldId="261"/>
        </pc:sldMkLst>
        <pc:spChg chg="mod">
          <ac:chgData name="Faye Elliott" userId="748fb7c5-a31a-41e7-94ea-36ec3a3d7564" providerId="ADAL" clId="{3A6A6F9E-6CC1-4858-9EAB-4E5962430396}" dt="2023-05-10T08:36:12.055" v="61" actId="208"/>
          <ac:spMkLst>
            <pc:docMk/>
            <pc:sldMk cId="61372789" sldId="261"/>
            <ac:spMk id="6" creationId="{4E25C951-AE75-F970-F718-734F6FFF3B2E}"/>
          </ac:spMkLst>
        </pc:spChg>
        <pc:spChg chg="mod">
          <ac:chgData name="Faye Elliott" userId="748fb7c5-a31a-41e7-94ea-36ec3a3d7564" providerId="ADAL" clId="{3A6A6F9E-6CC1-4858-9EAB-4E5962430396}" dt="2023-05-10T08:36:40.019" v="63" actId="2085"/>
          <ac:spMkLst>
            <pc:docMk/>
            <pc:sldMk cId="61372789" sldId="261"/>
            <ac:spMk id="8" creationId="{18894E6D-F92F-E8F1-49F4-C76B31E7DCBF}"/>
          </ac:spMkLst>
        </pc:spChg>
        <pc:spChg chg="mod">
          <ac:chgData name="Faye Elliott" userId="748fb7c5-a31a-41e7-94ea-36ec3a3d7564" providerId="ADAL" clId="{3A6A6F9E-6CC1-4858-9EAB-4E5962430396}" dt="2023-05-10T08:36:33.633" v="62" actId="2085"/>
          <ac:spMkLst>
            <pc:docMk/>
            <pc:sldMk cId="61372789" sldId="261"/>
            <ac:spMk id="9" creationId="{93760FCF-32A2-ED84-022D-40FFF9717B99}"/>
          </ac:spMkLst>
        </pc:spChg>
        <pc:spChg chg="add mod">
          <ac:chgData name="Faye Elliott" userId="748fb7c5-a31a-41e7-94ea-36ec3a3d7564" providerId="ADAL" clId="{3A6A6F9E-6CC1-4858-9EAB-4E5962430396}" dt="2023-05-10T08:37:15.026" v="75" actId="1038"/>
          <ac:spMkLst>
            <pc:docMk/>
            <pc:sldMk cId="61372789" sldId="261"/>
            <ac:spMk id="12" creationId="{FB31AF54-93CD-5F70-42FB-78BC31E2165B}"/>
          </ac:spMkLst>
        </pc:spChg>
        <pc:spChg chg="add mod">
          <ac:chgData name="Faye Elliott" userId="748fb7c5-a31a-41e7-94ea-36ec3a3d7564" providerId="ADAL" clId="{3A6A6F9E-6CC1-4858-9EAB-4E5962430396}" dt="2023-05-10T08:37:26.475" v="78" actId="1035"/>
          <ac:spMkLst>
            <pc:docMk/>
            <pc:sldMk cId="61372789" sldId="261"/>
            <ac:spMk id="13" creationId="{C616EA5F-8417-4BC3-1503-8DC3D98E2FE1}"/>
          </ac:spMkLst>
        </pc:spChg>
        <pc:spChg chg="add mod">
          <ac:chgData name="Faye Elliott" userId="748fb7c5-a31a-41e7-94ea-36ec3a3d7564" providerId="ADAL" clId="{3A6A6F9E-6CC1-4858-9EAB-4E5962430396}" dt="2023-05-10T09:18:16.595" v="253" actId="1035"/>
          <ac:spMkLst>
            <pc:docMk/>
            <pc:sldMk cId="61372789" sldId="261"/>
            <ac:spMk id="14" creationId="{1C759748-2408-07F1-3B45-CC9A6E8A285E}"/>
          </ac:spMkLst>
        </pc:spChg>
        <pc:spChg chg="add mod">
          <ac:chgData name="Faye Elliott" userId="748fb7c5-a31a-41e7-94ea-36ec3a3d7564" providerId="ADAL" clId="{3A6A6F9E-6CC1-4858-9EAB-4E5962430396}" dt="2023-05-10T08:37:15.026" v="75" actId="1038"/>
          <ac:spMkLst>
            <pc:docMk/>
            <pc:sldMk cId="61372789" sldId="261"/>
            <ac:spMk id="15" creationId="{CCB3EAED-6A60-8A9C-C093-D772806E9D78}"/>
          </ac:spMkLst>
        </pc:spChg>
        <pc:spChg chg="add mod">
          <ac:chgData name="Faye Elliott" userId="748fb7c5-a31a-41e7-94ea-36ec3a3d7564" providerId="ADAL" clId="{3A6A6F9E-6CC1-4858-9EAB-4E5962430396}" dt="2023-05-10T08:37:15.026" v="75" actId="1038"/>
          <ac:spMkLst>
            <pc:docMk/>
            <pc:sldMk cId="61372789" sldId="261"/>
            <ac:spMk id="16" creationId="{83FD2E3A-3279-6593-4095-E90A8F83A294}"/>
          </ac:spMkLst>
        </pc:spChg>
        <pc:spChg chg="add mod">
          <ac:chgData name="Faye Elliott" userId="748fb7c5-a31a-41e7-94ea-36ec3a3d7564" providerId="ADAL" clId="{3A6A6F9E-6CC1-4858-9EAB-4E5962430396}" dt="2023-05-10T08:37:26.475" v="78" actId="1035"/>
          <ac:spMkLst>
            <pc:docMk/>
            <pc:sldMk cId="61372789" sldId="261"/>
            <ac:spMk id="17" creationId="{4A8F8DCA-8A45-1FBC-E166-D62817768A59}"/>
          </ac:spMkLst>
        </pc:spChg>
        <pc:spChg chg="add mod">
          <ac:chgData name="Faye Elliott" userId="748fb7c5-a31a-41e7-94ea-36ec3a3d7564" providerId="ADAL" clId="{3A6A6F9E-6CC1-4858-9EAB-4E5962430396}" dt="2023-05-10T08:37:26.475" v="78" actId="1035"/>
          <ac:spMkLst>
            <pc:docMk/>
            <pc:sldMk cId="61372789" sldId="261"/>
            <ac:spMk id="18" creationId="{B9B73C92-DDE5-7653-00DE-5974069F5F80}"/>
          </ac:spMkLst>
        </pc:spChg>
        <pc:spChg chg="add mod">
          <ac:chgData name="Faye Elliott" userId="748fb7c5-a31a-41e7-94ea-36ec3a3d7564" providerId="ADAL" clId="{3A6A6F9E-6CC1-4858-9EAB-4E5962430396}" dt="2023-05-10T09:18:16.595" v="253" actId="1035"/>
          <ac:spMkLst>
            <pc:docMk/>
            <pc:sldMk cId="61372789" sldId="261"/>
            <ac:spMk id="19" creationId="{2E41B501-D1ED-063C-B2AF-41C4D4155D11}"/>
          </ac:spMkLst>
        </pc:spChg>
        <pc:spChg chg="add mod">
          <ac:chgData name="Faye Elliott" userId="748fb7c5-a31a-41e7-94ea-36ec3a3d7564" providerId="ADAL" clId="{3A6A6F9E-6CC1-4858-9EAB-4E5962430396}" dt="2023-05-10T09:18:16.595" v="253" actId="1035"/>
          <ac:spMkLst>
            <pc:docMk/>
            <pc:sldMk cId="61372789" sldId="261"/>
            <ac:spMk id="20" creationId="{8F04916D-2974-8CE1-0FC1-B0722A7EB822}"/>
          </ac:spMkLst>
        </pc:spChg>
        <pc:spChg chg="add mod">
          <ac:chgData name="Faye Elliott" userId="748fb7c5-a31a-41e7-94ea-36ec3a3d7564" providerId="ADAL" clId="{3A6A6F9E-6CC1-4858-9EAB-4E5962430396}" dt="2023-05-10T09:18:16.595" v="253" actId="1035"/>
          <ac:spMkLst>
            <pc:docMk/>
            <pc:sldMk cId="61372789" sldId="261"/>
            <ac:spMk id="21" creationId="{1EB716F4-0D0A-70B7-1499-40E88EE0F4FD}"/>
          </ac:spMkLst>
        </pc:spChg>
        <pc:spChg chg="mod">
          <ac:chgData name="Faye Elliott" userId="748fb7c5-a31a-41e7-94ea-36ec3a3d7564" providerId="ADAL" clId="{3A6A6F9E-6CC1-4858-9EAB-4E5962430396}" dt="2023-05-10T08:35:30.746" v="56" actId="208"/>
          <ac:spMkLst>
            <pc:docMk/>
            <pc:sldMk cId="61372789" sldId="261"/>
            <ac:spMk id="23" creationId="{0E72AC33-009C-48F9-6F31-1BC69BA3903D}"/>
          </ac:spMkLst>
        </pc:spChg>
        <pc:spChg chg="add mod">
          <ac:chgData name="Faye Elliott" userId="748fb7c5-a31a-41e7-94ea-36ec3a3d7564" providerId="ADAL" clId="{3A6A6F9E-6CC1-4858-9EAB-4E5962430396}" dt="2023-05-10T08:33:18.812" v="37" actId="207"/>
          <ac:spMkLst>
            <pc:docMk/>
            <pc:sldMk cId="61372789" sldId="261"/>
            <ac:spMk id="29" creationId="{A8589842-B9C0-2B87-9D92-5E52A5E75908}"/>
          </ac:spMkLst>
        </pc:spChg>
        <pc:spChg chg="mod">
          <ac:chgData name="Faye Elliott" userId="748fb7c5-a31a-41e7-94ea-36ec3a3d7564" providerId="ADAL" clId="{3A6A6F9E-6CC1-4858-9EAB-4E5962430396}" dt="2023-05-10T08:35:47.413" v="57" actId="208"/>
          <ac:spMkLst>
            <pc:docMk/>
            <pc:sldMk cId="61372789" sldId="261"/>
            <ac:spMk id="31" creationId="{220BF329-9905-6771-4F4F-3D51CEC13FEF}"/>
          </ac:spMkLst>
        </pc:spChg>
        <pc:spChg chg="add mod">
          <ac:chgData name="Faye Elliott" userId="748fb7c5-a31a-41e7-94ea-36ec3a3d7564" providerId="ADAL" clId="{3A6A6F9E-6CC1-4858-9EAB-4E5962430396}" dt="2023-05-10T09:18:16.595" v="253" actId="1035"/>
          <ac:spMkLst>
            <pc:docMk/>
            <pc:sldMk cId="61372789" sldId="261"/>
            <ac:spMk id="33" creationId="{6B750A6B-354F-26B6-79E9-BEF382A4EAA2}"/>
          </ac:spMkLst>
        </pc:spChg>
        <pc:spChg chg="add mod">
          <ac:chgData name="Faye Elliott" userId="748fb7c5-a31a-41e7-94ea-36ec3a3d7564" providerId="ADAL" clId="{3A6A6F9E-6CC1-4858-9EAB-4E5962430396}" dt="2023-05-10T08:33:18.812" v="37" actId="207"/>
          <ac:spMkLst>
            <pc:docMk/>
            <pc:sldMk cId="61372789" sldId="261"/>
            <ac:spMk id="34" creationId="{FDBA333B-50D4-3E9D-7403-0189230C9E7B}"/>
          </ac:spMkLst>
        </pc:spChg>
        <pc:spChg chg="add mod">
          <ac:chgData name="Faye Elliott" userId="748fb7c5-a31a-41e7-94ea-36ec3a3d7564" providerId="ADAL" clId="{3A6A6F9E-6CC1-4858-9EAB-4E5962430396}" dt="2023-05-10T08:33:18.812" v="37" actId="207"/>
          <ac:spMkLst>
            <pc:docMk/>
            <pc:sldMk cId="61372789" sldId="261"/>
            <ac:spMk id="35" creationId="{958A1326-B628-4FBB-F55D-D901B089A93C}"/>
          </ac:spMkLst>
        </pc:spChg>
        <pc:spChg chg="add mod">
          <ac:chgData name="Faye Elliott" userId="748fb7c5-a31a-41e7-94ea-36ec3a3d7564" providerId="ADAL" clId="{3A6A6F9E-6CC1-4858-9EAB-4E5962430396}" dt="2023-05-10T08:33:18.812" v="37" actId="207"/>
          <ac:spMkLst>
            <pc:docMk/>
            <pc:sldMk cId="61372789" sldId="261"/>
            <ac:spMk id="36" creationId="{CDE186B0-8624-0417-11D6-5C0CD4FE56E6}"/>
          </ac:spMkLst>
        </pc:spChg>
        <pc:spChg chg="add mod">
          <ac:chgData name="Faye Elliott" userId="748fb7c5-a31a-41e7-94ea-36ec3a3d7564" providerId="ADAL" clId="{3A6A6F9E-6CC1-4858-9EAB-4E5962430396}" dt="2023-05-10T08:33:18.812" v="37" actId="207"/>
          <ac:spMkLst>
            <pc:docMk/>
            <pc:sldMk cId="61372789" sldId="261"/>
            <ac:spMk id="37" creationId="{7FBC7465-ADFF-CADA-7F53-7C5192A44A8C}"/>
          </ac:spMkLst>
        </pc:spChg>
        <pc:spChg chg="add mod">
          <ac:chgData name="Faye Elliott" userId="748fb7c5-a31a-41e7-94ea-36ec3a3d7564" providerId="ADAL" clId="{3A6A6F9E-6CC1-4858-9EAB-4E5962430396}" dt="2023-05-10T09:18:16.595" v="253" actId="1035"/>
          <ac:spMkLst>
            <pc:docMk/>
            <pc:sldMk cId="61372789" sldId="261"/>
            <ac:spMk id="38" creationId="{15251800-547B-6079-011C-51680395B065}"/>
          </ac:spMkLst>
        </pc:spChg>
        <pc:spChg chg="add mod">
          <ac:chgData name="Faye Elliott" userId="748fb7c5-a31a-41e7-94ea-36ec3a3d7564" providerId="ADAL" clId="{3A6A6F9E-6CC1-4858-9EAB-4E5962430396}" dt="2023-05-10T08:37:03.654" v="67" actId="1076"/>
          <ac:spMkLst>
            <pc:docMk/>
            <pc:sldMk cId="61372789" sldId="261"/>
            <ac:spMk id="39" creationId="{AA7E6BBD-4F84-44EF-D9CE-8671E4122AC0}"/>
          </ac:spMkLst>
        </pc:spChg>
        <pc:grpChg chg="add mod">
          <ac:chgData name="Faye Elliott" userId="748fb7c5-a31a-41e7-94ea-36ec3a3d7564" providerId="ADAL" clId="{3A6A6F9E-6CC1-4858-9EAB-4E5962430396}" dt="2023-05-10T08:34:00.036" v="41" actId="207"/>
          <ac:grpSpMkLst>
            <pc:docMk/>
            <pc:sldMk cId="61372789" sldId="261"/>
            <ac:grpSpMk id="3" creationId="{853F95F9-FC14-FD3C-2347-6FD9E7F60515}"/>
          </ac:grpSpMkLst>
        </pc:grpChg>
        <pc:grpChg chg="mod">
          <ac:chgData name="Faye Elliott" userId="748fb7c5-a31a-41e7-94ea-36ec3a3d7564" providerId="ADAL" clId="{3A6A6F9E-6CC1-4858-9EAB-4E5962430396}" dt="2023-05-10T08:34:00.036" v="41" actId="207"/>
          <ac:grpSpMkLst>
            <pc:docMk/>
            <pc:sldMk cId="61372789" sldId="261"/>
            <ac:grpSpMk id="5" creationId="{90EA9563-7AA7-004A-BAD6-0201441AF1AC}"/>
          </ac:grpSpMkLst>
        </pc:grpChg>
        <pc:grpChg chg="mod">
          <ac:chgData name="Faye Elliott" userId="748fb7c5-a31a-41e7-94ea-36ec3a3d7564" providerId="ADAL" clId="{3A6A6F9E-6CC1-4858-9EAB-4E5962430396}" dt="2023-05-10T08:34:00.036" v="41" actId="207"/>
          <ac:grpSpMkLst>
            <pc:docMk/>
            <pc:sldMk cId="61372789" sldId="261"/>
            <ac:grpSpMk id="7" creationId="{626F106F-947F-19DC-29E6-458A35C91C02}"/>
          </ac:grpSpMkLst>
        </pc:grpChg>
        <pc:grpChg chg="add mod">
          <ac:chgData name="Faye Elliott" userId="748fb7c5-a31a-41e7-94ea-36ec3a3d7564" providerId="ADAL" clId="{3A6A6F9E-6CC1-4858-9EAB-4E5962430396}" dt="2023-05-10T08:32:21.790" v="31" actId="1035"/>
          <ac:grpSpMkLst>
            <pc:docMk/>
            <pc:sldMk cId="61372789" sldId="261"/>
            <ac:grpSpMk id="22" creationId="{A24C7F67-DCE6-22A7-4B71-A6730714CF28}"/>
          </ac:grpSpMkLst>
        </pc:grpChg>
        <pc:grpChg chg="mod">
          <ac:chgData name="Faye Elliott" userId="748fb7c5-a31a-41e7-94ea-36ec3a3d7564" providerId="ADAL" clId="{3A6A6F9E-6CC1-4858-9EAB-4E5962430396}" dt="2023-05-10T08:31:53.467" v="8"/>
          <ac:grpSpMkLst>
            <pc:docMk/>
            <pc:sldMk cId="61372789" sldId="261"/>
            <ac:grpSpMk id="24" creationId="{0213F0C6-BF6A-15ED-36C9-E34141F820EC}"/>
          </ac:grpSpMkLst>
        </pc:grpChg>
        <pc:grpChg chg="add mod">
          <ac:chgData name="Faye Elliott" userId="748fb7c5-a31a-41e7-94ea-36ec3a3d7564" providerId="ADAL" clId="{3A6A6F9E-6CC1-4858-9EAB-4E5962430396}" dt="2023-05-10T09:18:16.595" v="253" actId="1035"/>
          <ac:grpSpMkLst>
            <pc:docMk/>
            <pc:sldMk cId="61372789" sldId="261"/>
            <ac:grpSpMk id="30" creationId="{84A6F3C8-0520-B2B5-AE73-B3879792FC83}"/>
          </ac:grpSpMkLst>
        </pc:grpChg>
        <pc:picChg chg="add mod">
          <ac:chgData name="Faye Elliott" userId="748fb7c5-a31a-41e7-94ea-36ec3a3d7564" providerId="ADAL" clId="{3A6A6F9E-6CC1-4858-9EAB-4E5962430396}" dt="2023-05-10T08:34:50.389" v="48" actId="208"/>
          <ac:picMkLst>
            <pc:docMk/>
            <pc:sldMk cId="61372789" sldId="261"/>
            <ac:picMk id="2" creationId="{434EF14D-2E46-7007-3951-1FA746DD7722}"/>
          </ac:picMkLst>
        </pc:picChg>
        <pc:picChg chg="mod">
          <ac:chgData name="Faye Elliott" userId="748fb7c5-a31a-41e7-94ea-36ec3a3d7564" providerId="ADAL" clId="{3A6A6F9E-6CC1-4858-9EAB-4E5962430396}" dt="2023-05-10T08:36:12.055" v="61" actId="208"/>
          <ac:picMkLst>
            <pc:docMk/>
            <pc:sldMk cId="61372789" sldId="261"/>
            <ac:picMk id="4" creationId="{86EC1904-CD36-8D6D-D9A1-FDE54B8F15F9}"/>
          </ac:picMkLst>
        </pc:picChg>
        <pc:picChg chg="add mod">
          <ac:chgData name="Faye Elliott" userId="748fb7c5-a31a-41e7-94ea-36ec3a3d7564" providerId="ADAL" clId="{3A6A6F9E-6CC1-4858-9EAB-4E5962430396}" dt="2023-05-10T08:37:26.475" v="78" actId="1035"/>
          <ac:picMkLst>
            <pc:docMk/>
            <pc:sldMk cId="61372789" sldId="261"/>
            <ac:picMk id="10" creationId="{8B167843-9100-3B56-9925-48C2755A6E7A}"/>
          </ac:picMkLst>
        </pc:picChg>
        <pc:picChg chg="add mod">
          <ac:chgData name="Faye Elliott" userId="748fb7c5-a31a-41e7-94ea-36ec3a3d7564" providerId="ADAL" clId="{3A6A6F9E-6CC1-4858-9EAB-4E5962430396}" dt="2023-05-10T09:18:16.595" v="253" actId="1035"/>
          <ac:picMkLst>
            <pc:docMk/>
            <pc:sldMk cId="61372789" sldId="261"/>
            <ac:picMk id="11" creationId="{4F9E785F-6288-2154-A59C-FD0A6EDC0975}"/>
          </ac:picMkLst>
        </pc:picChg>
        <pc:picChg chg="mod">
          <ac:chgData name="Faye Elliott" userId="748fb7c5-a31a-41e7-94ea-36ec3a3d7564" providerId="ADAL" clId="{3A6A6F9E-6CC1-4858-9EAB-4E5962430396}" dt="2023-05-10T08:35:30.746" v="56" actId="208"/>
          <ac:picMkLst>
            <pc:docMk/>
            <pc:sldMk cId="61372789" sldId="261"/>
            <ac:picMk id="25" creationId="{9EE6E449-4ABE-077A-A256-CE2AAC88AA29}"/>
          </ac:picMkLst>
        </pc:picChg>
        <pc:picChg chg="mod">
          <ac:chgData name="Faye Elliott" userId="748fb7c5-a31a-41e7-94ea-36ec3a3d7564" providerId="ADAL" clId="{3A6A6F9E-6CC1-4858-9EAB-4E5962430396}" dt="2023-05-10T08:35:30.746" v="56" actId="208"/>
          <ac:picMkLst>
            <pc:docMk/>
            <pc:sldMk cId="61372789" sldId="261"/>
            <ac:picMk id="26" creationId="{2B8EF2E5-0DFE-A53D-674E-45300F68E65F}"/>
          </ac:picMkLst>
        </pc:picChg>
        <pc:picChg chg="mod">
          <ac:chgData name="Faye Elliott" userId="748fb7c5-a31a-41e7-94ea-36ec3a3d7564" providerId="ADAL" clId="{3A6A6F9E-6CC1-4858-9EAB-4E5962430396}" dt="2023-05-10T08:35:30.746" v="56" actId="208"/>
          <ac:picMkLst>
            <pc:docMk/>
            <pc:sldMk cId="61372789" sldId="261"/>
            <ac:picMk id="27" creationId="{5A6590AE-63ED-FBFE-E7D0-353D1A949699}"/>
          </ac:picMkLst>
        </pc:picChg>
        <pc:picChg chg="mod">
          <ac:chgData name="Faye Elliott" userId="748fb7c5-a31a-41e7-94ea-36ec3a3d7564" providerId="ADAL" clId="{3A6A6F9E-6CC1-4858-9EAB-4E5962430396}" dt="2023-05-10T08:35:30.746" v="56" actId="208"/>
          <ac:picMkLst>
            <pc:docMk/>
            <pc:sldMk cId="61372789" sldId="261"/>
            <ac:picMk id="28" creationId="{69935265-8A70-FE42-FDD1-07A4CA4C395B}"/>
          </ac:picMkLst>
        </pc:picChg>
        <pc:picChg chg="mod">
          <ac:chgData name="Faye Elliott" userId="748fb7c5-a31a-41e7-94ea-36ec3a3d7564" providerId="ADAL" clId="{3A6A6F9E-6CC1-4858-9EAB-4E5962430396}" dt="2023-05-10T08:35:47.413" v="57" actId="208"/>
          <ac:picMkLst>
            <pc:docMk/>
            <pc:sldMk cId="61372789" sldId="261"/>
            <ac:picMk id="32" creationId="{A7ABAF75-DFCC-E403-08F0-4B1C5DC9E13C}"/>
          </ac:picMkLst>
        </pc:picChg>
      </pc:sldChg>
      <pc:sldChg chg="addSp delSp modSp new mod">
        <pc:chgData name="Faye Elliott" userId="748fb7c5-a31a-41e7-94ea-36ec3a3d7564" providerId="ADAL" clId="{3A6A6F9E-6CC1-4858-9EAB-4E5962430396}" dt="2023-06-06T08:51:56.378" v="280" actId="1076"/>
        <pc:sldMkLst>
          <pc:docMk/>
          <pc:sldMk cId="3810403881" sldId="262"/>
        </pc:sldMkLst>
        <pc:spChg chg="add del mod">
          <ac:chgData name="Faye Elliott" userId="748fb7c5-a31a-41e7-94ea-36ec3a3d7564" providerId="ADAL" clId="{3A6A6F9E-6CC1-4858-9EAB-4E5962430396}" dt="2023-05-10T08:40:31.022" v="120" actId="478"/>
          <ac:spMkLst>
            <pc:docMk/>
            <pc:sldMk cId="3810403881" sldId="262"/>
            <ac:spMk id="7" creationId="{A24ABD69-F787-624E-14DF-6C6E25690004}"/>
          </ac:spMkLst>
        </pc:spChg>
        <pc:spChg chg="add mod">
          <ac:chgData name="Faye Elliott" userId="748fb7c5-a31a-41e7-94ea-36ec3a3d7564" providerId="ADAL" clId="{3A6A6F9E-6CC1-4858-9EAB-4E5962430396}" dt="2023-05-10T08:41:22.351" v="136" actId="1037"/>
          <ac:spMkLst>
            <pc:docMk/>
            <pc:sldMk cId="3810403881" sldId="262"/>
            <ac:spMk id="11" creationId="{B7985EE1-3DED-CD50-BDAD-5E71CB53B882}"/>
          </ac:spMkLst>
        </pc:spChg>
        <pc:spChg chg="add mod">
          <ac:chgData name="Faye Elliott" userId="748fb7c5-a31a-41e7-94ea-36ec3a3d7564" providerId="ADAL" clId="{3A6A6F9E-6CC1-4858-9EAB-4E5962430396}" dt="2023-05-10T08:40:45.062" v="122" actId="1076"/>
          <ac:spMkLst>
            <pc:docMk/>
            <pc:sldMk cId="3810403881" sldId="262"/>
            <ac:spMk id="12" creationId="{38F859E5-5F3B-60A8-2D08-9214073BD179}"/>
          </ac:spMkLst>
        </pc:spChg>
        <pc:spChg chg="add mod">
          <ac:chgData name="Faye Elliott" userId="748fb7c5-a31a-41e7-94ea-36ec3a3d7564" providerId="ADAL" clId="{3A6A6F9E-6CC1-4858-9EAB-4E5962430396}" dt="2023-05-10T09:18:57.229" v="265" actId="1035"/>
          <ac:spMkLst>
            <pc:docMk/>
            <pc:sldMk cId="3810403881" sldId="262"/>
            <ac:spMk id="13" creationId="{0E85399A-1666-7DAE-76CF-76CD3F629133}"/>
          </ac:spMkLst>
        </pc:spChg>
        <pc:spChg chg="add mod">
          <ac:chgData name="Faye Elliott" userId="748fb7c5-a31a-41e7-94ea-36ec3a3d7564" providerId="ADAL" clId="{3A6A6F9E-6CC1-4858-9EAB-4E5962430396}" dt="2023-05-10T08:41:11.860" v="132" actId="1037"/>
          <ac:spMkLst>
            <pc:docMk/>
            <pc:sldMk cId="3810403881" sldId="262"/>
            <ac:spMk id="14" creationId="{4EB42AF4-83CB-5B69-B99B-3D49738BF920}"/>
          </ac:spMkLst>
        </pc:spChg>
        <pc:spChg chg="add mod">
          <ac:chgData name="Faye Elliott" userId="748fb7c5-a31a-41e7-94ea-36ec3a3d7564" providerId="ADAL" clId="{3A6A6F9E-6CC1-4858-9EAB-4E5962430396}" dt="2023-05-10T08:40:45.062" v="122" actId="1076"/>
          <ac:spMkLst>
            <pc:docMk/>
            <pc:sldMk cId="3810403881" sldId="262"/>
            <ac:spMk id="15" creationId="{1484C098-8078-5C93-BE9E-96016ECCB53E}"/>
          </ac:spMkLst>
        </pc:spChg>
        <pc:spChg chg="add mod">
          <ac:chgData name="Faye Elliott" userId="748fb7c5-a31a-41e7-94ea-36ec3a3d7564" providerId="ADAL" clId="{3A6A6F9E-6CC1-4858-9EAB-4E5962430396}" dt="2023-05-10T08:40:45.062" v="122" actId="1076"/>
          <ac:spMkLst>
            <pc:docMk/>
            <pc:sldMk cId="3810403881" sldId="262"/>
            <ac:spMk id="16" creationId="{2C2540EA-74DB-612B-1488-D382D8C27EED}"/>
          </ac:spMkLst>
        </pc:spChg>
        <pc:spChg chg="add mod">
          <ac:chgData name="Faye Elliott" userId="748fb7c5-a31a-41e7-94ea-36ec3a3d7564" providerId="ADAL" clId="{3A6A6F9E-6CC1-4858-9EAB-4E5962430396}" dt="2023-05-10T09:18:57.229" v="265" actId="1035"/>
          <ac:spMkLst>
            <pc:docMk/>
            <pc:sldMk cId="3810403881" sldId="262"/>
            <ac:spMk id="17" creationId="{452F0077-93B7-F4F2-BF6B-E10B55ACFAF0}"/>
          </ac:spMkLst>
        </pc:spChg>
        <pc:spChg chg="add mod">
          <ac:chgData name="Faye Elliott" userId="748fb7c5-a31a-41e7-94ea-36ec3a3d7564" providerId="ADAL" clId="{3A6A6F9E-6CC1-4858-9EAB-4E5962430396}" dt="2023-05-10T09:18:57.229" v="265" actId="1035"/>
          <ac:spMkLst>
            <pc:docMk/>
            <pc:sldMk cId="3810403881" sldId="262"/>
            <ac:spMk id="18" creationId="{DB7C47C2-1626-08BF-28AA-BCB970AACF31}"/>
          </ac:spMkLst>
        </pc:spChg>
        <pc:spChg chg="add mod">
          <ac:chgData name="Faye Elliott" userId="748fb7c5-a31a-41e7-94ea-36ec3a3d7564" providerId="ADAL" clId="{3A6A6F9E-6CC1-4858-9EAB-4E5962430396}" dt="2023-05-10T08:38:28.628" v="84" actId="208"/>
          <ac:spMkLst>
            <pc:docMk/>
            <pc:sldMk cId="3810403881" sldId="262"/>
            <ac:spMk id="20" creationId="{CD3B20A2-27DC-D5A6-C9CF-13C0AD7CBBDC}"/>
          </ac:spMkLst>
        </pc:spChg>
        <pc:spChg chg="add mod">
          <ac:chgData name="Faye Elliott" userId="748fb7c5-a31a-41e7-94ea-36ec3a3d7564" providerId="ADAL" clId="{3A6A6F9E-6CC1-4858-9EAB-4E5962430396}" dt="2023-05-10T08:38:20.447" v="83" actId="208"/>
          <ac:spMkLst>
            <pc:docMk/>
            <pc:sldMk cId="3810403881" sldId="262"/>
            <ac:spMk id="21" creationId="{00AC8E49-46C7-ECFA-3C12-FF7B046E8733}"/>
          </ac:spMkLst>
        </pc:spChg>
        <pc:spChg chg="mod">
          <ac:chgData name="Faye Elliott" userId="748fb7c5-a31a-41e7-94ea-36ec3a3d7564" providerId="ADAL" clId="{3A6A6F9E-6CC1-4858-9EAB-4E5962430396}" dt="2023-05-10T08:39:16.624" v="95" actId="208"/>
          <ac:spMkLst>
            <pc:docMk/>
            <pc:sldMk cId="3810403881" sldId="262"/>
            <ac:spMk id="24" creationId="{6BB59466-111A-07E8-8F9E-D052BA413263}"/>
          </ac:spMkLst>
        </pc:spChg>
        <pc:spChg chg="add mod">
          <ac:chgData name="Faye Elliott" userId="748fb7c5-a31a-41e7-94ea-36ec3a3d7564" providerId="ADAL" clId="{3A6A6F9E-6CC1-4858-9EAB-4E5962430396}" dt="2023-05-10T08:40:45.062" v="122" actId="1076"/>
          <ac:spMkLst>
            <pc:docMk/>
            <pc:sldMk cId="3810403881" sldId="262"/>
            <ac:spMk id="25" creationId="{C01F1BEE-16A7-9C00-26E0-F6B4E36B2D19}"/>
          </ac:spMkLst>
        </pc:spChg>
        <pc:spChg chg="add mod">
          <ac:chgData name="Faye Elliott" userId="748fb7c5-a31a-41e7-94ea-36ec3a3d7564" providerId="ADAL" clId="{3A6A6F9E-6CC1-4858-9EAB-4E5962430396}" dt="2023-05-10T09:18:57.229" v="265" actId="1035"/>
          <ac:spMkLst>
            <pc:docMk/>
            <pc:sldMk cId="3810403881" sldId="262"/>
            <ac:spMk id="26" creationId="{8821609A-FC55-F8C7-4D59-F2114B4E146B}"/>
          </ac:spMkLst>
        </pc:spChg>
        <pc:spChg chg="mod">
          <ac:chgData name="Faye Elliott" userId="748fb7c5-a31a-41e7-94ea-36ec3a3d7564" providerId="ADAL" clId="{3A6A6F9E-6CC1-4858-9EAB-4E5962430396}" dt="2023-05-10T08:38:41.277" v="86" actId="207"/>
          <ac:spMkLst>
            <pc:docMk/>
            <pc:sldMk cId="3810403881" sldId="262"/>
            <ac:spMk id="28" creationId="{AA11A590-D7E8-C616-B2E5-79BC47E199E4}"/>
          </ac:spMkLst>
        </pc:spChg>
        <pc:spChg chg="mod">
          <ac:chgData name="Faye Elliott" userId="748fb7c5-a31a-41e7-94ea-36ec3a3d7564" providerId="ADAL" clId="{3A6A6F9E-6CC1-4858-9EAB-4E5962430396}" dt="2023-05-10T08:38:41.277" v="86" actId="207"/>
          <ac:spMkLst>
            <pc:docMk/>
            <pc:sldMk cId="3810403881" sldId="262"/>
            <ac:spMk id="29" creationId="{AF676100-E837-E6A0-ADE0-471DCD34D71D}"/>
          </ac:spMkLst>
        </pc:spChg>
        <pc:spChg chg="add mod">
          <ac:chgData name="Faye Elliott" userId="748fb7c5-a31a-41e7-94ea-36ec3a3d7564" providerId="ADAL" clId="{3A6A6F9E-6CC1-4858-9EAB-4E5962430396}" dt="2023-05-10T08:40:45.062" v="122" actId="1076"/>
          <ac:spMkLst>
            <pc:docMk/>
            <pc:sldMk cId="3810403881" sldId="262"/>
            <ac:spMk id="30" creationId="{14F990D4-D481-69A3-1810-A20F4E572ADA}"/>
          </ac:spMkLst>
        </pc:spChg>
        <pc:spChg chg="add mod">
          <ac:chgData name="Faye Elliott" userId="748fb7c5-a31a-41e7-94ea-36ec3a3d7564" providerId="ADAL" clId="{3A6A6F9E-6CC1-4858-9EAB-4E5962430396}" dt="2023-05-10T08:40:45.062" v="122" actId="1076"/>
          <ac:spMkLst>
            <pc:docMk/>
            <pc:sldMk cId="3810403881" sldId="262"/>
            <ac:spMk id="31" creationId="{A8F38842-917E-70E0-43E5-0A8CC2B6270C}"/>
          </ac:spMkLst>
        </pc:spChg>
        <pc:spChg chg="mod">
          <ac:chgData name="Faye Elliott" userId="748fb7c5-a31a-41e7-94ea-36ec3a3d7564" providerId="ADAL" clId="{3A6A6F9E-6CC1-4858-9EAB-4E5962430396}" dt="2023-05-10T08:39:58.079" v="103" actId="207"/>
          <ac:spMkLst>
            <pc:docMk/>
            <pc:sldMk cId="3810403881" sldId="262"/>
            <ac:spMk id="33" creationId="{DC6ACF18-700A-6C0A-7600-1AA6562541D0}"/>
          </ac:spMkLst>
        </pc:spChg>
        <pc:spChg chg="mod">
          <ac:chgData name="Faye Elliott" userId="748fb7c5-a31a-41e7-94ea-36ec3a3d7564" providerId="ADAL" clId="{3A6A6F9E-6CC1-4858-9EAB-4E5962430396}" dt="2023-05-10T08:39:58.079" v="103" actId="207"/>
          <ac:spMkLst>
            <pc:docMk/>
            <pc:sldMk cId="3810403881" sldId="262"/>
            <ac:spMk id="34" creationId="{83E2F603-3E89-0C7C-006A-27BBE9726A73}"/>
          </ac:spMkLst>
        </pc:spChg>
        <pc:spChg chg="add mod">
          <ac:chgData name="Faye Elliott" userId="748fb7c5-a31a-41e7-94ea-36ec3a3d7564" providerId="ADAL" clId="{3A6A6F9E-6CC1-4858-9EAB-4E5962430396}" dt="2023-05-10T08:40:45.062" v="122" actId="1076"/>
          <ac:spMkLst>
            <pc:docMk/>
            <pc:sldMk cId="3810403881" sldId="262"/>
            <ac:spMk id="35" creationId="{CFA148F1-D8E1-83CB-9947-D54A5AF4775A}"/>
          </ac:spMkLst>
        </pc:spChg>
        <pc:spChg chg="add mod">
          <ac:chgData name="Faye Elliott" userId="748fb7c5-a31a-41e7-94ea-36ec3a3d7564" providerId="ADAL" clId="{3A6A6F9E-6CC1-4858-9EAB-4E5962430396}" dt="2023-05-10T09:18:57.229" v="265" actId="1035"/>
          <ac:spMkLst>
            <pc:docMk/>
            <pc:sldMk cId="3810403881" sldId="262"/>
            <ac:spMk id="36" creationId="{C6AF848E-B27F-D216-82DD-F696ACB0BEFA}"/>
          </ac:spMkLst>
        </pc:spChg>
        <pc:spChg chg="add mod">
          <ac:chgData name="Faye Elliott" userId="748fb7c5-a31a-41e7-94ea-36ec3a3d7564" providerId="ADAL" clId="{3A6A6F9E-6CC1-4858-9EAB-4E5962430396}" dt="2023-05-10T08:41:11.860" v="132" actId="1037"/>
          <ac:spMkLst>
            <pc:docMk/>
            <pc:sldMk cId="3810403881" sldId="262"/>
            <ac:spMk id="37" creationId="{0816DAD9-5839-647F-A301-A89DABF70CAC}"/>
          </ac:spMkLst>
        </pc:spChg>
        <pc:spChg chg="add mod">
          <ac:chgData name="Faye Elliott" userId="748fb7c5-a31a-41e7-94ea-36ec3a3d7564" providerId="ADAL" clId="{3A6A6F9E-6CC1-4858-9EAB-4E5962430396}" dt="2023-05-10T08:41:11.860" v="132" actId="1037"/>
          <ac:spMkLst>
            <pc:docMk/>
            <pc:sldMk cId="3810403881" sldId="262"/>
            <ac:spMk id="38" creationId="{02FD11AC-C195-1B77-1107-7711625F643D}"/>
          </ac:spMkLst>
        </pc:spChg>
        <pc:spChg chg="add mod">
          <ac:chgData name="Faye Elliott" userId="748fb7c5-a31a-41e7-94ea-36ec3a3d7564" providerId="ADAL" clId="{3A6A6F9E-6CC1-4858-9EAB-4E5962430396}" dt="2023-05-10T08:40:45.062" v="122" actId="1076"/>
          <ac:spMkLst>
            <pc:docMk/>
            <pc:sldMk cId="3810403881" sldId="262"/>
            <ac:spMk id="39" creationId="{9066B6AA-4844-7244-E183-C43BB1D5E3ED}"/>
          </ac:spMkLst>
        </pc:spChg>
        <pc:spChg chg="add mod">
          <ac:chgData name="Faye Elliott" userId="748fb7c5-a31a-41e7-94ea-36ec3a3d7564" providerId="ADAL" clId="{3A6A6F9E-6CC1-4858-9EAB-4E5962430396}" dt="2023-05-10T08:40:45.062" v="122" actId="1076"/>
          <ac:spMkLst>
            <pc:docMk/>
            <pc:sldMk cId="3810403881" sldId="262"/>
            <ac:spMk id="40" creationId="{0CB067F6-E83F-7A07-4C12-219AF23FFC59}"/>
          </ac:spMkLst>
        </pc:spChg>
        <pc:spChg chg="add mod">
          <ac:chgData name="Faye Elliott" userId="748fb7c5-a31a-41e7-94ea-36ec3a3d7564" providerId="ADAL" clId="{3A6A6F9E-6CC1-4858-9EAB-4E5962430396}" dt="2023-06-06T08:51:56.378" v="280" actId="1076"/>
          <ac:spMkLst>
            <pc:docMk/>
            <pc:sldMk cId="3810403881" sldId="262"/>
            <ac:spMk id="42" creationId="{62D3D6E9-848A-3FE5-BD95-A7CC42E22D44}"/>
          </ac:spMkLst>
        </pc:spChg>
        <pc:spChg chg="add mod">
          <ac:chgData name="Faye Elliott" userId="748fb7c5-a31a-41e7-94ea-36ec3a3d7564" providerId="ADAL" clId="{3A6A6F9E-6CC1-4858-9EAB-4E5962430396}" dt="2023-05-10T09:18:57.229" v="265" actId="1035"/>
          <ac:spMkLst>
            <pc:docMk/>
            <pc:sldMk cId="3810403881" sldId="262"/>
            <ac:spMk id="43" creationId="{174078DE-AA75-A039-628A-5EEB7D443945}"/>
          </ac:spMkLst>
        </pc:spChg>
        <pc:spChg chg="add mod">
          <ac:chgData name="Faye Elliott" userId="748fb7c5-a31a-41e7-94ea-36ec3a3d7564" providerId="ADAL" clId="{3A6A6F9E-6CC1-4858-9EAB-4E5962430396}" dt="2023-05-10T08:40:45.062" v="122" actId="1076"/>
          <ac:spMkLst>
            <pc:docMk/>
            <pc:sldMk cId="3810403881" sldId="262"/>
            <ac:spMk id="44" creationId="{38547F9C-C46F-EAA7-D3FD-BD05FFAFF9D4}"/>
          </ac:spMkLst>
        </pc:spChg>
        <pc:spChg chg="add mod">
          <ac:chgData name="Faye Elliott" userId="748fb7c5-a31a-41e7-94ea-36ec3a3d7564" providerId="ADAL" clId="{3A6A6F9E-6CC1-4858-9EAB-4E5962430396}" dt="2023-05-10T08:40:35.490" v="121" actId="1076"/>
          <ac:spMkLst>
            <pc:docMk/>
            <pc:sldMk cId="3810403881" sldId="262"/>
            <ac:spMk id="45" creationId="{03394B2B-2E43-68BA-E165-981AC52278FB}"/>
          </ac:spMkLst>
        </pc:spChg>
        <pc:grpChg chg="add mod">
          <ac:chgData name="Faye Elliott" userId="748fb7c5-a31a-41e7-94ea-36ec3a3d7564" providerId="ADAL" clId="{3A6A6F9E-6CC1-4858-9EAB-4E5962430396}" dt="2023-05-10T08:40:45.062" v="122" actId="1076"/>
          <ac:grpSpMkLst>
            <pc:docMk/>
            <pc:sldMk cId="3810403881" sldId="262"/>
            <ac:grpSpMk id="2" creationId="{261786A9-6F88-44A4-6DB4-071FE28BD538}"/>
          </ac:grpSpMkLst>
        </pc:grpChg>
        <pc:grpChg chg="add mod">
          <ac:chgData name="Faye Elliott" userId="748fb7c5-a31a-41e7-94ea-36ec3a3d7564" providerId="ADAL" clId="{3A6A6F9E-6CC1-4858-9EAB-4E5962430396}" dt="2023-05-10T09:18:57.229" v="265" actId="1035"/>
          <ac:grpSpMkLst>
            <pc:docMk/>
            <pc:sldMk cId="3810403881" sldId="262"/>
            <ac:grpSpMk id="22" creationId="{EBA9252F-6327-E6C7-5BDA-1676301358F9}"/>
          </ac:grpSpMkLst>
        </pc:grpChg>
        <pc:grpChg chg="add mod">
          <ac:chgData name="Faye Elliott" userId="748fb7c5-a31a-41e7-94ea-36ec3a3d7564" providerId="ADAL" clId="{3A6A6F9E-6CC1-4858-9EAB-4E5962430396}" dt="2023-05-10T08:37:55.237" v="79"/>
          <ac:grpSpMkLst>
            <pc:docMk/>
            <pc:sldMk cId="3810403881" sldId="262"/>
            <ac:grpSpMk id="27" creationId="{9986DC2E-8DB3-ECEE-A53A-E4C50D0B720D}"/>
          </ac:grpSpMkLst>
        </pc:grpChg>
        <pc:grpChg chg="add mod">
          <ac:chgData name="Faye Elliott" userId="748fb7c5-a31a-41e7-94ea-36ec3a3d7564" providerId="ADAL" clId="{3A6A6F9E-6CC1-4858-9EAB-4E5962430396}" dt="2023-05-10T08:40:45.062" v="122" actId="1076"/>
          <ac:grpSpMkLst>
            <pc:docMk/>
            <pc:sldMk cId="3810403881" sldId="262"/>
            <ac:grpSpMk id="32" creationId="{A5A79E46-0D0D-D9A1-EDE8-D6C658AE6B1F}"/>
          </ac:grpSpMkLst>
        </pc:grpChg>
        <pc:picChg chg="mod">
          <ac:chgData name="Faye Elliott" userId="748fb7c5-a31a-41e7-94ea-36ec3a3d7564" providerId="ADAL" clId="{3A6A6F9E-6CC1-4858-9EAB-4E5962430396}" dt="2023-05-10T08:40:02.347" v="104" actId="208"/>
          <ac:picMkLst>
            <pc:docMk/>
            <pc:sldMk cId="3810403881" sldId="262"/>
            <ac:picMk id="3" creationId="{A350CFF8-653A-6C2F-12FB-75A38E2D03AE}"/>
          </ac:picMkLst>
        </pc:picChg>
        <pc:picChg chg="mod">
          <ac:chgData name="Faye Elliott" userId="748fb7c5-a31a-41e7-94ea-36ec3a3d7564" providerId="ADAL" clId="{3A6A6F9E-6CC1-4858-9EAB-4E5962430396}" dt="2023-05-10T08:40:02.347" v="104" actId="208"/>
          <ac:picMkLst>
            <pc:docMk/>
            <pc:sldMk cId="3810403881" sldId="262"/>
            <ac:picMk id="4" creationId="{D4C11D95-E751-2B1C-B211-5EDC98CC4A55}"/>
          </ac:picMkLst>
        </pc:picChg>
        <pc:picChg chg="mod">
          <ac:chgData name="Faye Elliott" userId="748fb7c5-a31a-41e7-94ea-36ec3a3d7564" providerId="ADAL" clId="{3A6A6F9E-6CC1-4858-9EAB-4E5962430396}" dt="2023-05-10T08:40:02.347" v="104" actId="208"/>
          <ac:picMkLst>
            <pc:docMk/>
            <pc:sldMk cId="3810403881" sldId="262"/>
            <ac:picMk id="5" creationId="{99C8D907-2CA9-6C70-36D5-3298E8C80692}"/>
          </ac:picMkLst>
        </pc:picChg>
        <pc:picChg chg="mod">
          <ac:chgData name="Faye Elliott" userId="748fb7c5-a31a-41e7-94ea-36ec3a3d7564" providerId="ADAL" clId="{3A6A6F9E-6CC1-4858-9EAB-4E5962430396}" dt="2023-05-10T08:40:02.347" v="104" actId="208"/>
          <ac:picMkLst>
            <pc:docMk/>
            <pc:sldMk cId="3810403881" sldId="262"/>
            <ac:picMk id="6" creationId="{18D3A982-3543-43FA-5D14-0CDA331B8AF8}"/>
          </ac:picMkLst>
        </pc:picChg>
        <pc:picChg chg="add mod">
          <ac:chgData name="Faye Elliott" userId="748fb7c5-a31a-41e7-94ea-36ec3a3d7564" providerId="ADAL" clId="{3A6A6F9E-6CC1-4858-9EAB-4E5962430396}" dt="2023-05-10T08:41:11.860" v="132" actId="1037"/>
          <ac:picMkLst>
            <pc:docMk/>
            <pc:sldMk cId="3810403881" sldId="262"/>
            <ac:picMk id="8" creationId="{B668D631-2F29-FD73-FD8C-6C23C970B0B8}"/>
          </ac:picMkLst>
        </pc:picChg>
        <pc:picChg chg="add mod">
          <ac:chgData name="Faye Elliott" userId="748fb7c5-a31a-41e7-94ea-36ec3a3d7564" providerId="ADAL" clId="{3A6A6F9E-6CC1-4858-9EAB-4E5962430396}" dt="2023-05-10T08:40:45.062" v="122" actId="1076"/>
          <ac:picMkLst>
            <pc:docMk/>
            <pc:sldMk cId="3810403881" sldId="262"/>
            <ac:picMk id="9" creationId="{0116787A-5083-8FC9-3D83-102F219593E5}"/>
          </ac:picMkLst>
        </pc:picChg>
        <pc:picChg chg="add mod">
          <ac:chgData name="Faye Elliott" userId="748fb7c5-a31a-41e7-94ea-36ec3a3d7564" providerId="ADAL" clId="{3A6A6F9E-6CC1-4858-9EAB-4E5962430396}" dt="2023-05-10T09:18:57.229" v="265" actId="1035"/>
          <ac:picMkLst>
            <pc:docMk/>
            <pc:sldMk cId="3810403881" sldId="262"/>
            <ac:picMk id="10" creationId="{8011FFEE-9FBA-5AFA-561C-7C1252520C19}"/>
          </ac:picMkLst>
        </pc:picChg>
        <pc:picChg chg="add mod">
          <ac:chgData name="Faye Elliott" userId="748fb7c5-a31a-41e7-94ea-36ec3a3d7564" providerId="ADAL" clId="{3A6A6F9E-6CC1-4858-9EAB-4E5962430396}" dt="2023-05-10T08:38:32.702" v="85" actId="208"/>
          <ac:picMkLst>
            <pc:docMk/>
            <pc:sldMk cId="3810403881" sldId="262"/>
            <ac:picMk id="19" creationId="{7C1B39C3-D79C-A48A-758D-2052474622E0}"/>
          </ac:picMkLst>
        </pc:picChg>
        <pc:picChg chg="mod">
          <ac:chgData name="Faye Elliott" userId="748fb7c5-a31a-41e7-94ea-36ec3a3d7564" providerId="ADAL" clId="{3A6A6F9E-6CC1-4858-9EAB-4E5962430396}" dt="2023-05-10T08:39:16.624" v="95" actId="208"/>
          <ac:picMkLst>
            <pc:docMk/>
            <pc:sldMk cId="3810403881" sldId="262"/>
            <ac:picMk id="23" creationId="{A46CA0CF-C12C-DE20-4371-59042E2A1C82}"/>
          </ac:picMkLst>
        </pc:picChg>
        <pc:picChg chg="add mod">
          <ac:chgData name="Faye Elliott" userId="748fb7c5-a31a-41e7-94ea-36ec3a3d7564" providerId="ADAL" clId="{3A6A6F9E-6CC1-4858-9EAB-4E5962430396}" dt="2023-05-10T08:40:45.062" v="122" actId="1076"/>
          <ac:picMkLst>
            <pc:docMk/>
            <pc:sldMk cId="3810403881" sldId="262"/>
            <ac:picMk id="41" creationId="{9A4C273B-4995-0B7A-75E0-09363DD6E3CE}"/>
          </ac:picMkLst>
        </pc:picChg>
      </pc:sldChg>
      <pc:sldChg chg="addSp delSp modSp new mod">
        <pc:chgData name="Faye Elliott" userId="748fb7c5-a31a-41e7-94ea-36ec3a3d7564" providerId="ADAL" clId="{3A6A6F9E-6CC1-4858-9EAB-4E5962430396}" dt="2023-05-10T09:19:58.473" v="269" actId="1076"/>
        <pc:sldMkLst>
          <pc:docMk/>
          <pc:sldMk cId="4014194072" sldId="263"/>
        </pc:sldMkLst>
        <pc:spChg chg="add mod">
          <ac:chgData name="Faye Elliott" userId="748fb7c5-a31a-41e7-94ea-36ec3a3d7564" providerId="ADAL" clId="{3A6A6F9E-6CC1-4858-9EAB-4E5962430396}" dt="2023-05-10T08:45:57.931" v="215" actId="113"/>
          <ac:spMkLst>
            <pc:docMk/>
            <pc:sldMk cId="4014194072" sldId="263"/>
            <ac:spMk id="2" creationId="{47ADA144-68B9-C671-D7B6-9C2D1BEF1BFD}"/>
          </ac:spMkLst>
        </pc:spChg>
        <pc:spChg chg="add mod">
          <ac:chgData name="Faye Elliott" userId="748fb7c5-a31a-41e7-94ea-36ec3a3d7564" providerId="ADAL" clId="{3A6A6F9E-6CC1-4858-9EAB-4E5962430396}" dt="2023-05-10T08:45:49.412" v="212" actId="20577"/>
          <ac:spMkLst>
            <pc:docMk/>
            <pc:sldMk cId="4014194072" sldId="263"/>
            <ac:spMk id="3" creationId="{944B3FA0-FE41-3872-D1FF-92015116AD57}"/>
          </ac:spMkLst>
        </pc:spChg>
        <pc:spChg chg="add mod">
          <ac:chgData name="Faye Elliott" userId="748fb7c5-a31a-41e7-94ea-36ec3a3d7564" providerId="ADAL" clId="{3A6A6F9E-6CC1-4858-9EAB-4E5962430396}" dt="2023-05-10T08:45:33.905" v="208" actId="113"/>
          <ac:spMkLst>
            <pc:docMk/>
            <pc:sldMk cId="4014194072" sldId="263"/>
            <ac:spMk id="4" creationId="{DD003CB7-F8E3-70C4-F592-37F8288FC319}"/>
          </ac:spMkLst>
        </pc:spChg>
        <pc:spChg chg="add mod">
          <ac:chgData name="Faye Elliott" userId="748fb7c5-a31a-41e7-94ea-36ec3a3d7564" providerId="ADAL" clId="{3A6A6F9E-6CC1-4858-9EAB-4E5962430396}" dt="2023-05-10T08:45:40.635" v="210" actId="113"/>
          <ac:spMkLst>
            <pc:docMk/>
            <pc:sldMk cId="4014194072" sldId="263"/>
            <ac:spMk id="5" creationId="{54ACB5C9-E260-C139-4982-8C116BA260BF}"/>
          </ac:spMkLst>
        </pc:spChg>
        <pc:spChg chg="add mod">
          <ac:chgData name="Faye Elliott" userId="748fb7c5-a31a-41e7-94ea-36ec3a3d7564" providerId="ADAL" clId="{3A6A6F9E-6CC1-4858-9EAB-4E5962430396}" dt="2023-05-10T08:45:53.762" v="213" actId="113"/>
          <ac:spMkLst>
            <pc:docMk/>
            <pc:sldMk cId="4014194072" sldId="263"/>
            <ac:spMk id="6" creationId="{ECDAB510-9B02-5CE3-1536-FC6F77B57278}"/>
          </ac:spMkLst>
        </pc:spChg>
        <pc:spChg chg="add mod">
          <ac:chgData name="Faye Elliott" userId="748fb7c5-a31a-41e7-94ea-36ec3a3d7564" providerId="ADAL" clId="{3A6A6F9E-6CC1-4858-9EAB-4E5962430396}" dt="2023-05-10T08:45:23.435" v="204" actId="113"/>
          <ac:spMkLst>
            <pc:docMk/>
            <pc:sldMk cId="4014194072" sldId="263"/>
            <ac:spMk id="7" creationId="{35C5746E-81D4-0545-6530-E600B544381D}"/>
          </ac:spMkLst>
        </pc:spChg>
        <pc:spChg chg="add mod">
          <ac:chgData name="Faye Elliott" userId="748fb7c5-a31a-41e7-94ea-36ec3a3d7564" providerId="ADAL" clId="{3A6A6F9E-6CC1-4858-9EAB-4E5962430396}" dt="2023-05-10T08:45:28.387" v="206" actId="113"/>
          <ac:spMkLst>
            <pc:docMk/>
            <pc:sldMk cId="4014194072" sldId="263"/>
            <ac:spMk id="8" creationId="{45BE6354-446C-F2E0-6C9A-88041892D505}"/>
          </ac:spMkLst>
        </pc:spChg>
        <pc:spChg chg="add mod">
          <ac:chgData name="Faye Elliott" userId="748fb7c5-a31a-41e7-94ea-36ec3a3d7564" providerId="ADAL" clId="{3A6A6F9E-6CC1-4858-9EAB-4E5962430396}" dt="2023-05-10T08:45:37.475" v="209" actId="113"/>
          <ac:spMkLst>
            <pc:docMk/>
            <pc:sldMk cId="4014194072" sldId="263"/>
            <ac:spMk id="9" creationId="{F9D8F96A-34FE-3109-FDD2-DFBDC2FA33E4}"/>
          </ac:spMkLst>
        </pc:spChg>
        <pc:spChg chg="add del">
          <ac:chgData name="Faye Elliott" userId="748fb7c5-a31a-41e7-94ea-36ec3a3d7564" providerId="ADAL" clId="{3A6A6F9E-6CC1-4858-9EAB-4E5962430396}" dt="2023-05-10T08:42:58.421" v="160" actId="478"/>
          <ac:spMkLst>
            <pc:docMk/>
            <pc:sldMk cId="4014194072" sldId="263"/>
            <ac:spMk id="11" creationId="{8F473ED5-E5AB-8EF2-E65A-53A446E35C16}"/>
          </ac:spMkLst>
        </pc:spChg>
        <pc:spChg chg="add mod">
          <ac:chgData name="Faye Elliott" userId="748fb7c5-a31a-41e7-94ea-36ec3a3d7564" providerId="ADAL" clId="{3A6A6F9E-6CC1-4858-9EAB-4E5962430396}" dt="2023-05-10T09:19:58.473" v="269" actId="1076"/>
          <ac:spMkLst>
            <pc:docMk/>
            <pc:sldMk cId="4014194072" sldId="263"/>
            <ac:spMk id="12" creationId="{0A50F99E-4352-3CD9-9A93-B52CF850D971}"/>
          </ac:spMkLst>
        </pc:spChg>
      </pc:sldChg>
      <pc:sldChg chg="addSp modSp new mod">
        <pc:chgData name="Faye Elliott" userId="748fb7c5-a31a-41e7-94ea-36ec3a3d7564" providerId="ADAL" clId="{3A6A6F9E-6CC1-4858-9EAB-4E5962430396}" dt="2023-05-16T12:50:46.896" v="271" actId="20577"/>
        <pc:sldMkLst>
          <pc:docMk/>
          <pc:sldMk cId="2306156722" sldId="264"/>
        </pc:sldMkLst>
        <pc:spChg chg="add mod">
          <ac:chgData name="Faye Elliott" userId="748fb7c5-a31a-41e7-94ea-36ec3a3d7564" providerId="ADAL" clId="{3A6A6F9E-6CC1-4858-9EAB-4E5962430396}" dt="2023-05-10T09:14:06.025" v="218" actId="207"/>
          <ac:spMkLst>
            <pc:docMk/>
            <pc:sldMk cId="2306156722" sldId="264"/>
            <ac:spMk id="2" creationId="{9A257201-2A6A-E3E5-6903-AADDC8FC41BA}"/>
          </ac:spMkLst>
        </pc:spChg>
        <pc:spChg chg="add mod">
          <ac:chgData name="Faye Elliott" userId="748fb7c5-a31a-41e7-94ea-36ec3a3d7564" providerId="ADAL" clId="{3A6A6F9E-6CC1-4858-9EAB-4E5962430396}" dt="2023-05-16T12:50:46.896" v="271" actId="20577"/>
          <ac:spMkLst>
            <pc:docMk/>
            <pc:sldMk cId="2306156722" sldId="264"/>
            <ac:spMk id="3" creationId="{999953DE-72F1-A202-05AC-7D0843F87630}"/>
          </ac:spMkLst>
        </pc:spChg>
        <pc:spChg chg="add mod">
          <ac:chgData name="Faye Elliott" userId="748fb7c5-a31a-41e7-94ea-36ec3a3d7564" providerId="ADAL" clId="{3A6A6F9E-6CC1-4858-9EAB-4E5962430396}" dt="2023-05-10T09:14:06.025" v="218" actId="207"/>
          <ac:spMkLst>
            <pc:docMk/>
            <pc:sldMk cId="2306156722" sldId="264"/>
            <ac:spMk id="4" creationId="{71E28301-7F36-1B51-8502-393B12D01349}"/>
          </ac:spMkLst>
        </pc:spChg>
        <pc:spChg chg="add mod">
          <ac:chgData name="Faye Elliott" userId="748fb7c5-a31a-41e7-94ea-36ec3a3d7564" providerId="ADAL" clId="{3A6A6F9E-6CC1-4858-9EAB-4E5962430396}" dt="2023-05-10T09:19:54.937" v="268" actId="1076"/>
          <ac:spMkLst>
            <pc:docMk/>
            <pc:sldMk cId="2306156722" sldId="264"/>
            <ac:spMk id="8" creationId="{D230682C-1B76-D7E7-ACF8-956108B9898A}"/>
          </ac:spMkLst>
        </pc:spChg>
        <pc:picChg chg="add mod">
          <ac:chgData name="Faye Elliott" userId="748fb7c5-a31a-41e7-94ea-36ec3a3d7564" providerId="ADAL" clId="{3A6A6F9E-6CC1-4858-9EAB-4E5962430396}" dt="2023-05-10T09:14:22.675" v="220" actId="207"/>
          <ac:picMkLst>
            <pc:docMk/>
            <pc:sldMk cId="2306156722" sldId="264"/>
            <ac:picMk id="5" creationId="{48353E05-A934-9CB6-F4FA-EAAAD661F5F2}"/>
          </ac:picMkLst>
        </pc:picChg>
        <pc:picChg chg="add mod">
          <ac:chgData name="Faye Elliott" userId="748fb7c5-a31a-41e7-94ea-36ec3a3d7564" providerId="ADAL" clId="{3A6A6F9E-6CC1-4858-9EAB-4E5962430396}" dt="2023-05-10T09:14:22.675" v="220" actId="207"/>
          <ac:picMkLst>
            <pc:docMk/>
            <pc:sldMk cId="2306156722" sldId="264"/>
            <ac:picMk id="6" creationId="{D2ED25C3-7A80-2DE6-40DF-0C4F16C6F8CA}"/>
          </ac:picMkLst>
        </pc:picChg>
        <pc:picChg chg="add mod">
          <ac:chgData name="Faye Elliott" userId="748fb7c5-a31a-41e7-94ea-36ec3a3d7564" providerId="ADAL" clId="{3A6A6F9E-6CC1-4858-9EAB-4E5962430396}" dt="2023-05-10T09:14:22.675" v="220" actId="207"/>
          <ac:picMkLst>
            <pc:docMk/>
            <pc:sldMk cId="2306156722" sldId="264"/>
            <ac:picMk id="7" creationId="{C36C3E97-1273-FF22-6584-9D0212C5018E}"/>
          </ac:picMkLst>
        </pc:picChg>
      </pc:sldChg>
      <pc:sldChg chg="del">
        <pc:chgData name="Faye Elliott" userId="748fb7c5-a31a-41e7-94ea-36ec3a3d7564" providerId="ADAL" clId="{3A6A6F9E-6CC1-4858-9EAB-4E5962430396}" dt="2023-05-10T09:14:55.640" v="225" actId="47"/>
        <pc:sldMkLst>
          <pc:docMk/>
          <pc:sldMk cId="3644271706" sldId="324"/>
        </pc:sldMkLst>
      </pc:sldChg>
      <pc:sldChg chg="del">
        <pc:chgData name="Faye Elliott" userId="748fb7c5-a31a-41e7-94ea-36ec3a3d7564" providerId="ADAL" clId="{3A6A6F9E-6CC1-4858-9EAB-4E5962430396}" dt="2023-05-10T09:16:56.272" v="239" actId="47"/>
        <pc:sldMkLst>
          <pc:docMk/>
          <pc:sldMk cId="2244115042" sldId="335"/>
        </pc:sldMkLst>
      </pc:sldChg>
      <pc:sldChg chg="addSp modSp new mod">
        <pc:chgData name="Faye Elliott" userId="748fb7c5-a31a-41e7-94ea-36ec3a3d7564" providerId="ADAL" clId="{3A6A6F9E-6CC1-4858-9EAB-4E5962430396}" dt="2023-05-10T09:19:46.841" v="267" actId="1076"/>
        <pc:sldMkLst>
          <pc:docMk/>
          <pc:sldMk cId="1761792961" sldId="336"/>
        </pc:sldMkLst>
        <pc:spChg chg="add mod">
          <ac:chgData name="Faye Elliott" userId="748fb7c5-a31a-41e7-94ea-36ec3a3d7564" providerId="ADAL" clId="{3A6A6F9E-6CC1-4858-9EAB-4E5962430396}" dt="2023-05-10T09:19:46.841" v="267" actId="1076"/>
          <ac:spMkLst>
            <pc:docMk/>
            <pc:sldMk cId="1761792961" sldId="336"/>
            <ac:spMk id="2" creationId="{93287816-62CD-881F-2F7F-8F9C232BC289}"/>
          </ac:spMkLst>
        </pc:spChg>
        <pc:spChg chg="add mod">
          <ac:chgData name="Faye Elliott" userId="748fb7c5-a31a-41e7-94ea-36ec3a3d7564" providerId="ADAL" clId="{3A6A6F9E-6CC1-4858-9EAB-4E5962430396}" dt="2023-05-10T09:15:41.697" v="232" actId="207"/>
          <ac:spMkLst>
            <pc:docMk/>
            <pc:sldMk cId="1761792961" sldId="336"/>
            <ac:spMk id="3" creationId="{625F3390-1A90-10BD-9B96-0D685CD86404}"/>
          </ac:spMkLst>
        </pc:spChg>
        <pc:spChg chg="add mod">
          <ac:chgData name="Faye Elliott" userId="748fb7c5-a31a-41e7-94ea-36ec3a3d7564" providerId="ADAL" clId="{3A6A6F9E-6CC1-4858-9EAB-4E5962430396}" dt="2023-05-10T09:16:49.549" v="238" actId="255"/>
          <ac:spMkLst>
            <pc:docMk/>
            <pc:sldMk cId="1761792961" sldId="336"/>
            <ac:spMk id="4" creationId="{B270FF3B-F7E2-9C1C-A323-8F3F62553A8E}"/>
          </ac:spMkLst>
        </pc:spChg>
        <pc:spChg chg="add mod">
          <ac:chgData name="Faye Elliott" userId="748fb7c5-a31a-41e7-94ea-36ec3a3d7564" providerId="ADAL" clId="{3A6A6F9E-6CC1-4858-9EAB-4E5962430396}" dt="2023-05-10T09:16:45.003" v="237" actId="255"/>
          <ac:spMkLst>
            <pc:docMk/>
            <pc:sldMk cId="1761792961" sldId="336"/>
            <ac:spMk id="8" creationId="{5D4299D5-5F89-26A4-C1B0-35E2C9F2365F}"/>
          </ac:spMkLst>
        </pc:spChg>
        <pc:picChg chg="add mod">
          <ac:chgData name="Faye Elliott" userId="748fb7c5-a31a-41e7-94ea-36ec3a3d7564" providerId="ADAL" clId="{3A6A6F9E-6CC1-4858-9EAB-4E5962430396}" dt="2023-05-10T09:16:00.693" v="234" actId="208"/>
          <ac:picMkLst>
            <pc:docMk/>
            <pc:sldMk cId="1761792961" sldId="336"/>
            <ac:picMk id="5" creationId="{79424F74-95B2-6876-7045-53AAE6323CAC}"/>
          </ac:picMkLst>
        </pc:picChg>
        <pc:picChg chg="add mod">
          <ac:chgData name="Faye Elliott" userId="748fb7c5-a31a-41e7-94ea-36ec3a3d7564" providerId="ADAL" clId="{3A6A6F9E-6CC1-4858-9EAB-4E5962430396}" dt="2023-05-10T09:16:00.693" v="234" actId="208"/>
          <ac:picMkLst>
            <pc:docMk/>
            <pc:sldMk cId="1761792961" sldId="336"/>
            <ac:picMk id="6" creationId="{5DFF7DE8-2A4E-E708-CB00-C4065D714EB6}"/>
          </ac:picMkLst>
        </pc:picChg>
        <pc:picChg chg="add mod">
          <ac:chgData name="Faye Elliott" userId="748fb7c5-a31a-41e7-94ea-36ec3a3d7564" providerId="ADAL" clId="{3A6A6F9E-6CC1-4858-9EAB-4E5962430396}" dt="2023-05-10T09:16:26.780" v="236" actId="1035"/>
          <ac:picMkLst>
            <pc:docMk/>
            <pc:sldMk cId="1761792961" sldId="336"/>
            <ac:picMk id="7" creationId="{177CC64E-D1D0-CF7C-3E3B-0FF8978318E9}"/>
          </ac:picMkLst>
        </pc:picChg>
      </pc:sldChg>
      <pc:sldMasterChg chg="delSldLayout">
        <pc:chgData name="Faye Elliott" userId="748fb7c5-a31a-41e7-94ea-36ec3a3d7564" providerId="ADAL" clId="{3A6A6F9E-6CC1-4858-9EAB-4E5962430396}" dt="2023-05-10T09:16:56.272" v="239" actId="47"/>
        <pc:sldMasterMkLst>
          <pc:docMk/>
          <pc:sldMasterMk cId="1841920698" sldId="2147483660"/>
        </pc:sldMasterMkLst>
        <pc:sldLayoutChg chg="del">
          <pc:chgData name="Faye Elliott" userId="748fb7c5-a31a-41e7-94ea-36ec3a3d7564" providerId="ADAL" clId="{3A6A6F9E-6CC1-4858-9EAB-4E5962430396}" dt="2023-05-10T09:16:56.272" v="239" actId="47"/>
          <pc:sldLayoutMkLst>
            <pc:docMk/>
            <pc:sldMasterMk cId="1841920698" sldId="2147483660"/>
            <pc:sldLayoutMk cId="2826220951" sldId="21474836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04827-25EA-43B0-A5CD-549724D1C391}" type="datetimeFigureOut">
              <a:rPr lang="en-GB" smtClean="0"/>
              <a:t>06/06/2023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BD0A8-7D2D-4060-98D8-2A2CE225ADC9}" type="slidenum">
              <a:rPr lang="en-GB" smtClean="0"/>
              <a:t>‹#›</a:t>
            </a:fld>
            <a:endParaRPr lang="en-GB"/>
          </a:p>
        </p:txBody>
      </p:sp>
    </p:spTree>
    <p:extLst>
      <p:ext uri="{BB962C8B-B14F-4D97-AF65-F5344CB8AC3E}">
        <p14:creationId xmlns:p14="http://schemas.microsoft.com/office/powerpoint/2010/main" val="3179416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192000" cy="6858000"/>
          </a:xfrm>
          <a:prstGeom prst="rect">
            <a:avLst/>
          </a:prstGeom>
          <a:effectLst>
            <a:outerShdw blurRad="50800" dist="50800" dir="5400000" algn="ctr" rotWithShape="0">
              <a:srgbClr val="E30311"/>
            </a:outerShdw>
          </a:effectLst>
        </p:spPr>
      </p:pic>
    </p:spTree>
    <p:extLst>
      <p:ext uri="{BB962C8B-B14F-4D97-AF65-F5344CB8AC3E}">
        <p14:creationId xmlns:p14="http://schemas.microsoft.com/office/powerpoint/2010/main" val="38757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CC4BA5-DAFB-5845-AB6C-0E2B1060A16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6/6/2023</a:t>
            </a:fld>
            <a:endParaRPr lang="en-US"/>
          </a:p>
        </p:txBody>
      </p:sp>
      <p:sp>
        <p:nvSpPr>
          <p:cNvPr id="3" name="Footer Placeholder 2">
            <a:extLst>
              <a:ext uri="{FF2B5EF4-FFF2-40B4-BE49-F238E27FC236}">
                <a16:creationId xmlns:a16="http://schemas.microsoft.com/office/drawing/2014/main" id="{906F0CC9-C569-0545-A319-2106849D29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3B896ED-409C-054D-A10B-3972934C2A73}"/>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420887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9BDAE-DAF5-D44C-9EEC-4C7B2C86B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B0ACAD-1135-8A42-8A1D-B3D70CB42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31DFB9-3402-074F-99A9-993D3A50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04A567-6040-3348-97B1-CD75E04215C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6/6/2023</a:t>
            </a:fld>
            <a:endParaRPr lang="en-US"/>
          </a:p>
        </p:txBody>
      </p:sp>
      <p:sp>
        <p:nvSpPr>
          <p:cNvPr id="6" name="Footer Placeholder 5">
            <a:extLst>
              <a:ext uri="{FF2B5EF4-FFF2-40B4-BE49-F238E27FC236}">
                <a16:creationId xmlns:a16="http://schemas.microsoft.com/office/drawing/2014/main" id="{E37C94C8-FC1B-1E45-AFC5-03543256EB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CBB4A30-264A-EE4A-9273-BFC5B06E782F}"/>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07100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0824-F6EC-8E40-A044-2A008F6D4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D9BE5-EB22-DC48-95D9-D448733733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3D9BF7-5CC1-774D-BC7D-68070C1E1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88410E-3EC2-E642-9B7C-6B35408CB0F0}"/>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6/6/2023</a:t>
            </a:fld>
            <a:endParaRPr lang="en-US"/>
          </a:p>
        </p:txBody>
      </p:sp>
      <p:sp>
        <p:nvSpPr>
          <p:cNvPr id="6" name="Footer Placeholder 5">
            <a:extLst>
              <a:ext uri="{FF2B5EF4-FFF2-40B4-BE49-F238E27FC236}">
                <a16:creationId xmlns:a16="http://schemas.microsoft.com/office/drawing/2014/main" id="{714E574C-E98E-564B-8FC9-CF18F0F5F1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FD0B250-3B49-BF47-8127-6C18D302BC71}"/>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4162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33124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94FEC1-E4E0-1B43-85B5-DC07385564A6}"/>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2684565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8AC5-65F8-6140-80A1-B4C5EFB4DA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8CD4F2-CD5D-EF49-933B-53138F001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5CA3002-6534-D740-92AF-B60A2B779D85}"/>
              </a:ext>
            </a:extLst>
          </p:cNvPr>
          <p:cNvPicPr>
            <a:picLocks noChangeAspect="1"/>
          </p:cNvPicPr>
          <p:nvPr userDrawn="1"/>
        </p:nvPicPr>
        <p:blipFill>
          <a:blip r:embed="rId2"/>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919899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4A5C-B48E-364B-B980-005570D6B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40270-DE15-3A42-825B-D093E69FB7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284524-46A2-6C4F-8DCB-0AFC51A66082}"/>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6/6/2023</a:t>
            </a:fld>
            <a:endParaRPr lang="en-US"/>
          </a:p>
        </p:txBody>
      </p:sp>
      <p:sp>
        <p:nvSpPr>
          <p:cNvPr id="5" name="Footer Placeholder 4">
            <a:extLst>
              <a:ext uri="{FF2B5EF4-FFF2-40B4-BE49-F238E27FC236}">
                <a16:creationId xmlns:a16="http://schemas.microsoft.com/office/drawing/2014/main" id="{D74FFB90-53C2-8143-AF58-29B7B16ED5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0A870C-2BD0-704B-B0ED-B442243FF129}"/>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95205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5D747-76F5-554B-B150-E83703DDD5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A18942-3963-4C47-B321-2177EFEBE2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B70A9D-BBE2-F448-9C70-ECA2CB95859F}"/>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6/6/2023</a:t>
            </a:fld>
            <a:endParaRPr lang="en-US"/>
          </a:p>
        </p:txBody>
      </p:sp>
      <p:sp>
        <p:nvSpPr>
          <p:cNvPr id="5" name="Footer Placeholder 4">
            <a:extLst>
              <a:ext uri="{FF2B5EF4-FFF2-40B4-BE49-F238E27FC236}">
                <a16:creationId xmlns:a16="http://schemas.microsoft.com/office/drawing/2014/main" id="{4009D95E-9C85-1D41-8F19-08C5614444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EF3B33-9ED8-6F46-9CDD-AC366EEF9677}"/>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219748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D262-9D89-AF4D-9394-6A93166FE6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20CC3-A5E3-5B4C-A811-FB1086001D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5927B-D045-4546-B3EA-D1560321E2D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AC3218-CB18-794D-B751-637FB71DEBE9}"/>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6/6/2023</a:t>
            </a:fld>
            <a:endParaRPr lang="en-US"/>
          </a:p>
        </p:txBody>
      </p:sp>
      <p:sp>
        <p:nvSpPr>
          <p:cNvPr id="6" name="Footer Placeholder 5">
            <a:extLst>
              <a:ext uri="{FF2B5EF4-FFF2-40B4-BE49-F238E27FC236}">
                <a16:creationId xmlns:a16="http://schemas.microsoft.com/office/drawing/2014/main" id="{2EBD5128-3262-A344-9C85-0B04C99206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DF7059F-C509-CA45-893D-13A929BDFDEB}"/>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180725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71951-0A07-1E42-96B9-104DA4B44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2BE7C-16F6-1144-B411-82D14D399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8CD0BD-4F92-8A49-9C16-DEA3DB46EB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F86B5B-DB51-8543-B82F-1A439A8611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B38E898-B3F8-7B49-BE45-16BA78B4B4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E32355-D628-5348-8C63-2E01C26720E8}"/>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6/6/2023</a:t>
            </a:fld>
            <a:endParaRPr lang="en-US"/>
          </a:p>
        </p:txBody>
      </p:sp>
      <p:sp>
        <p:nvSpPr>
          <p:cNvPr id="8" name="Footer Placeholder 7">
            <a:extLst>
              <a:ext uri="{FF2B5EF4-FFF2-40B4-BE49-F238E27FC236}">
                <a16:creationId xmlns:a16="http://schemas.microsoft.com/office/drawing/2014/main" id="{4F00C788-8B72-8B46-8EEF-1DAE14C41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CE9CF6-3720-6046-88FD-D39A12C92E42}"/>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102139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A6FB-5A8D-C749-BC60-FE10D4088D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892885-4B7A-BE49-81CF-B86F7B0B2E4E}"/>
              </a:ext>
            </a:extLst>
          </p:cNvPr>
          <p:cNvSpPr>
            <a:spLocks noGrp="1"/>
          </p:cNvSpPr>
          <p:nvPr>
            <p:ph type="dt" sz="half" idx="10"/>
          </p:nvPr>
        </p:nvSpPr>
        <p:spPr>
          <a:xfrm>
            <a:off x="838200" y="6356350"/>
            <a:ext cx="2743200" cy="365125"/>
          </a:xfrm>
          <a:prstGeom prst="rect">
            <a:avLst/>
          </a:prstGeom>
        </p:spPr>
        <p:txBody>
          <a:bodyPr/>
          <a:lstStyle/>
          <a:p>
            <a:fld id="{7977F8C4-0E72-EF48-941A-47ACB6CB0FE0}" type="datetimeFigureOut">
              <a:rPr lang="en-US" smtClean="0"/>
              <a:t>6/6/2023</a:t>
            </a:fld>
            <a:endParaRPr lang="en-US"/>
          </a:p>
        </p:txBody>
      </p:sp>
      <p:sp>
        <p:nvSpPr>
          <p:cNvPr id="4" name="Footer Placeholder 3">
            <a:extLst>
              <a:ext uri="{FF2B5EF4-FFF2-40B4-BE49-F238E27FC236}">
                <a16:creationId xmlns:a16="http://schemas.microsoft.com/office/drawing/2014/main" id="{885B7183-5E3F-2743-A2AE-322BE57FA5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6D3A099-E88E-564F-8E0B-BFEA579CD52C}"/>
              </a:ext>
            </a:extLst>
          </p:cNvPr>
          <p:cNvSpPr>
            <a:spLocks noGrp="1"/>
          </p:cNvSpPr>
          <p:nvPr>
            <p:ph type="sldNum" sz="quarter" idx="12"/>
          </p:nvPr>
        </p:nvSpPr>
        <p:spPr>
          <a:xfrm>
            <a:off x="8610600" y="6356350"/>
            <a:ext cx="2743200" cy="365125"/>
          </a:xfrm>
          <a:prstGeom prst="rect">
            <a:avLst/>
          </a:prstGeom>
        </p:spPr>
        <p:txBody>
          <a:bodyPr/>
          <a:lstStyle/>
          <a:p>
            <a:fld id="{7215EB9C-E135-2C45-B1E4-12A92EC21E17}" type="slidenum">
              <a:rPr lang="en-US" smtClean="0"/>
              <a:t>‹#›</a:t>
            </a:fld>
            <a:endParaRPr lang="en-US"/>
          </a:p>
        </p:txBody>
      </p:sp>
    </p:spTree>
    <p:extLst>
      <p:ext uri="{BB962C8B-B14F-4D97-AF65-F5344CB8AC3E}">
        <p14:creationId xmlns:p14="http://schemas.microsoft.com/office/powerpoint/2010/main" val="3332240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jpe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1D07F-C3F3-1C4E-A47E-B2447B1F7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F1E015-C3EA-454D-B966-40C1CB0D2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551EA-79D6-704A-AECE-5DA9C03109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2F0329-F01A-4246-8CDA-5537E6B937B3}" type="datetimeFigureOut">
              <a:rPr lang="en-US" smtClean="0"/>
              <a:t>6/6/2023</a:t>
            </a:fld>
            <a:endParaRPr lang="en-US"/>
          </a:p>
        </p:txBody>
      </p:sp>
      <p:sp>
        <p:nvSpPr>
          <p:cNvPr id="5" name="Footer Placeholder 4">
            <a:extLst>
              <a:ext uri="{FF2B5EF4-FFF2-40B4-BE49-F238E27FC236}">
                <a16:creationId xmlns:a16="http://schemas.microsoft.com/office/drawing/2014/main" id="{4DDD72B6-96BC-EC4F-A804-3F14840A44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0D07BD-EE09-E847-84A8-318A2A82E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DD2C1-71BB-A242-A3AF-1409621C1FC6}" type="slidenum">
              <a:rPr lang="en-US" smtClean="0"/>
              <a:t>‹#›</a:t>
            </a:fld>
            <a:endParaRPr lang="en-US"/>
          </a:p>
        </p:txBody>
      </p:sp>
    </p:spTree>
    <p:extLst>
      <p:ext uri="{BB962C8B-B14F-4D97-AF65-F5344CB8AC3E}">
        <p14:creationId xmlns:p14="http://schemas.microsoft.com/office/powerpoint/2010/main" val="1841920698"/>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571BE-2662-E345-993E-6F56D82FE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ED5500-00B1-B542-B4E8-49B978667F30}"/>
              </a:ext>
            </a:extLst>
          </p:cNvPr>
          <p:cNvSpPr>
            <a:spLocks noGrp="1"/>
          </p:cNvSpPr>
          <p:nvPr>
            <p:ph type="body" idx="1"/>
          </p:nvPr>
        </p:nvSpPr>
        <p:spPr>
          <a:xfrm>
            <a:off x="838200" y="1825625"/>
            <a:ext cx="10515600" cy="38550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481D1ED-8064-2548-8E4C-0F7A6B47AAD7}"/>
              </a:ext>
            </a:extLst>
          </p:cNvPr>
          <p:cNvPicPr>
            <a:picLocks noChangeAspect="1"/>
          </p:cNvPicPr>
          <p:nvPr userDrawn="1"/>
        </p:nvPicPr>
        <p:blipFill>
          <a:blip r:embed="rId11"/>
          <a:stretch>
            <a:fillRect/>
          </a:stretch>
        </p:blipFill>
        <p:spPr>
          <a:xfrm>
            <a:off x="344169" y="5826760"/>
            <a:ext cx="11533605" cy="1031240"/>
          </a:xfrm>
          <a:prstGeom prst="rect">
            <a:avLst/>
          </a:prstGeom>
        </p:spPr>
      </p:pic>
    </p:spTree>
    <p:extLst>
      <p:ext uri="{BB962C8B-B14F-4D97-AF65-F5344CB8AC3E}">
        <p14:creationId xmlns:p14="http://schemas.microsoft.com/office/powerpoint/2010/main" val="37018679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2.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svg"/><Relationship Id="rId10" Type="http://schemas.openxmlformats.org/officeDocument/2006/relationships/hyperlink" Target="https://www.lbbd.gov.uk/social-value-policy" TargetMode="External"/><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image" Target="../media/image47.png"/><Relationship Id="rId3" Type="http://schemas.openxmlformats.org/officeDocument/2006/relationships/image" Target="../media/image34.svg"/><Relationship Id="rId21" Type="http://schemas.openxmlformats.org/officeDocument/2006/relationships/image" Target="../media/image50.svg"/><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46.svg"/><Relationship Id="rId2" Type="http://schemas.openxmlformats.org/officeDocument/2006/relationships/image" Target="../media/image33.png"/><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24.svg"/><Relationship Id="rId15" Type="http://schemas.openxmlformats.org/officeDocument/2006/relationships/image" Target="../media/image44.svg"/><Relationship Id="rId10" Type="http://schemas.openxmlformats.org/officeDocument/2006/relationships/image" Target="../media/image39.png"/><Relationship Id="rId19" Type="http://schemas.openxmlformats.org/officeDocument/2006/relationships/image" Target="../media/image48.svg"/><Relationship Id="rId4" Type="http://schemas.openxmlformats.org/officeDocument/2006/relationships/image" Target="../media/image23.png"/><Relationship Id="rId9" Type="http://schemas.openxmlformats.org/officeDocument/2006/relationships/image" Target="../media/image38.svg"/><Relationship Id="rId14"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image" Target="../media/image58.svg"/></Relationships>
</file>

<file path=ppt/slides/_rels/slide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2.svg"/><Relationship Id="rId7" Type="http://schemas.openxmlformats.org/officeDocument/2006/relationships/image" Target="../media/image62.sv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74D5505-F4D1-2709-CE03-68C7A2E85023}"/>
              </a:ext>
            </a:extLst>
          </p:cNvPr>
          <p:cNvSpPr txBox="1">
            <a:spLocks/>
          </p:cNvSpPr>
          <p:nvPr/>
        </p:nvSpPr>
        <p:spPr>
          <a:xfrm>
            <a:off x="575492" y="577850"/>
            <a:ext cx="5791200" cy="57023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a:solidFill>
                  <a:schemeClr val="tx1">
                    <a:lumMod val="75000"/>
                    <a:lumOff val="25000"/>
                  </a:schemeClr>
                </a:solidFill>
                <a:cs typeface="Arial"/>
              </a:rPr>
              <a:t>Social Value in Procurement Impact Report </a:t>
            </a:r>
          </a:p>
          <a:p>
            <a:pPr marL="0" indent="0">
              <a:buNone/>
            </a:pPr>
            <a:r>
              <a:rPr lang="en-US" sz="4800" b="1" dirty="0">
                <a:solidFill>
                  <a:schemeClr val="tx1">
                    <a:lumMod val="75000"/>
                    <a:lumOff val="25000"/>
                  </a:schemeClr>
                </a:solidFill>
                <a:cs typeface="Arial"/>
              </a:rPr>
              <a:t>2022 / 2023</a:t>
            </a:r>
            <a:endParaRPr lang="en-US" sz="3600" b="1" dirty="0">
              <a:solidFill>
                <a:schemeClr val="tx1">
                  <a:lumMod val="75000"/>
                  <a:lumOff val="25000"/>
                </a:schemeClr>
              </a:solidFill>
              <a:cs typeface="Arial"/>
            </a:endParaRPr>
          </a:p>
        </p:txBody>
      </p:sp>
    </p:spTree>
    <p:extLst>
      <p:ext uri="{BB962C8B-B14F-4D97-AF65-F5344CB8AC3E}">
        <p14:creationId xmlns:p14="http://schemas.microsoft.com/office/powerpoint/2010/main" val="2840853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684420-02DD-2750-F123-ED3019EDA95D}"/>
              </a:ext>
            </a:extLst>
          </p:cNvPr>
          <p:cNvSpPr txBox="1"/>
          <p:nvPr/>
        </p:nvSpPr>
        <p:spPr>
          <a:xfrm>
            <a:off x="553092" y="1117737"/>
            <a:ext cx="11085815" cy="956773"/>
          </a:xfrm>
          <a:prstGeom prst="rect">
            <a:avLst/>
          </a:prstGeom>
          <a:noFill/>
        </p:spPr>
        <p:txBody>
          <a:bodyPr wrap="square" lIns="108000" tIns="108000" rIns="108000" bIns="108000" anchor="ctr" anchorCtr="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a:ln>
                  <a:noFill/>
                </a:ln>
                <a:effectLst/>
                <a:uLnTx/>
                <a:uFillTx/>
                <a:latin typeface="Segoe UI"/>
                <a:ea typeface="+mn-ea"/>
                <a:cs typeface="+mn-cs"/>
              </a:rPr>
              <a:t>Maximising the social, economic and environmental wellbeing that is </a:t>
            </a:r>
            <a:r>
              <a:rPr lang="en-GB" sz="2400">
                <a:latin typeface="Segoe UI"/>
              </a:rPr>
              <a:t>delivered</a:t>
            </a:r>
            <a:r>
              <a:rPr kumimoji="0" lang="en-GB" sz="2400" b="0" i="0" u="none" strike="noStrike" kern="1200" cap="none" spc="0" normalizeH="0" baseline="0" noProof="0">
                <a:ln>
                  <a:noFill/>
                </a:ln>
                <a:effectLst/>
                <a:uLnTx/>
                <a:uFillTx/>
                <a:latin typeface="Segoe UI"/>
                <a:ea typeface="+mn-ea"/>
                <a:cs typeface="+mn-cs"/>
              </a:rPr>
              <a:t> through the council's expenditure. </a:t>
            </a:r>
            <a:endParaRPr kumimoji="0" lang="en-US" sz="2400" b="0" i="0" u="none" strike="noStrike" kern="1200" cap="none" spc="0" normalizeH="0" baseline="0" noProof="0">
              <a:ln>
                <a:noFill/>
              </a:ln>
              <a:effectLst/>
              <a:uLnTx/>
              <a:uFillTx/>
              <a:latin typeface="Segoe UI"/>
              <a:ea typeface="+mn-ea"/>
              <a:cs typeface="+mn-cs"/>
            </a:endParaRPr>
          </a:p>
        </p:txBody>
      </p:sp>
      <p:grpSp>
        <p:nvGrpSpPr>
          <p:cNvPr id="3" name="Group 2">
            <a:extLst>
              <a:ext uri="{FF2B5EF4-FFF2-40B4-BE49-F238E27FC236}">
                <a16:creationId xmlns:a16="http://schemas.microsoft.com/office/drawing/2014/main" id="{72DAB446-F400-BAFC-2483-EC3B376BC11D}"/>
              </a:ext>
            </a:extLst>
          </p:cNvPr>
          <p:cNvGrpSpPr/>
          <p:nvPr/>
        </p:nvGrpSpPr>
        <p:grpSpPr>
          <a:xfrm>
            <a:off x="438581" y="2643709"/>
            <a:ext cx="2520000" cy="2817123"/>
            <a:chOff x="407759" y="3012226"/>
            <a:chExt cx="2520000" cy="2817123"/>
          </a:xfrm>
        </p:grpSpPr>
        <p:sp>
          <p:nvSpPr>
            <p:cNvPr id="4" name="TextBox 3">
              <a:extLst>
                <a:ext uri="{FF2B5EF4-FFF2-40B4-BE49-F238E27FC236}">
                  <a16:creationId xmlns:a16="http://schemas.microsoft.com/office/drawing/2014/main" id="{EB519BA0-902B-7147-094A-7AE15B9B2A0A}"/>
                </a:ext>
              </a:extLst>
            </p:cNvPr>
            <p:cNvSpPr txBox="1"/>
            <p:nvPr/>
          </p:nvSpPr>
          <p:spPr>
            <a:xfrm>
              <a:off x="407759" y="4045329"/>
              <a:ext cx="2520000" cy="1784020"/>
            </a:xfrm>
            <a:prstGeom prst="rect">
              <a:avLst/>
            </a:prstGeom>
            <a:noFill/>
          </p:spPr>
          <p:txBody>
            <a:bodyPr wrap="square" lIns="108000" tIns="108000" rIns="108000" bIns="108000" anchor="t" anchorCtr="0">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800" b="0" i="0" u="none" strike="noStrike" kern="1200" cap="none" spc="0" normalizeH="0" baseline="0" noProof="0">
                  <a:ln>
                    <a:noFill/>
                  </a:ln>
                  <a:solidFill>
                    <a:schemeClr val="tx1">
                      <a:lumMod val="75000"/>
                      <a:lumOff val="25000"/>
                    </a:schemeClr>
                  </a:solidFill>
                  <a:effectLst/>
                  <a:uLnTx/>
                  <a:uFillTx/>
                  <a:latin typeface="Segoe UI"/>
                  <a:ea typeface="+mn-ea"/>
                  <a:cs typeface="+mn-cs"/>
                </a:rPr>
                <a:t>Social Value is about </a:t>
              </a:r>
              <a:r>
                <a:rPr kumimoji="0" lang="en-GB" sz="1800" b="1" i="0" u="none" strike="noStrike" kern="1200" cap="none" spc="0" normalizeH="0" baseline="0" noProof="0">
                  <a:ln>
                    <a:noFill/>
                  </a:ln>
                  <a:solidFill>
                    <a:schemeClr val="tx1">
                      <a:lumMod val="75000"/>
                      <a:lumOff val="25000"/>
                    </a:schemeClr>
                  </a:solidFill>
                  <a:effectLst/>
                  <a:uLnTx/>
                  <a:uFillTx/>
                  <a:latin typeface="Segoe UI"/>
                  <a:ea typeface="+mn-ea"/>
                  <a:cs typeface="+mn-cs"/>
                </a:rPr>
                <a:t>additional benefits </a:t>
              </a:r>
              <a:r>
                <a:rPr kumimoji="0" lang="en-GB" sz="1800" b="0" i="0" u="none" strike="noStrike" kern="1200" cap="none" spc="0" normalizeH="0" baseline="0" noProof="0">
                  <a:ln>
                    <a:noFill/>
                  </a:ln>
                  <a:solidFill>
                    <a:schemeClr val="tx1">
                      <a:lumMod val="75000"/>
                      <a:lumOff val="25000"/>
                    </a:schemeClr>
                  </a:solidFill>
                  <a:effectLst/>
                  <a:uLnTx/>
                  <a:uFillTx/>
                  <a:latin typeface="Segoe UI"/>
                  <a:ea typeface="+mn-ea"/>
                  <a:cs typeface="+mn-cs"/>
                </a:rPr>
                <a:t>for the borough and its residents on top of what we are procuring.</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800" b="0" i="0" u="none" strike="noStrike" kern="1200" cap="none" spc="0" normalizeH="0" baseline="0" noProof="0">
                  <a:ln>
                    <a:noFill/>
                  </a:ln>
                  <a:solidFill>
                    <a:schemeClr val="tx1">
                      <a:lumMod val="75000"/>
                      <a:lumOff val="25000"/>
                    </a:schemeClr>
                  </a:solidFill>
                  <a:effectLst/>
                  <a:uLnTx/>
                  <a:uFillTx/>
                  <a:latin typeface="Segoe UI"/>
                  <a:ea typeface="+mn-ea"/>
                  <a:cs typeface="+mn-cs"/>
                </a:rPr>
                <a:t>Reasonable and Relevant.</a:t>
              </a:r>
            </a:p>
          </p:txBody>
        </p:sp>
        <p:pic>
          <p:nvPicPr>
            <p:cNvPr id="5" name="Graphic 4" descr="Add with solid fill">
              <a:extLst>
                <a:ext uri="{FF2B5EF4-FFF2-40B4-BE49-F238E27FC236}">
                  <a16:creationId xmlns:a16="http://schemas.microsoft.com/office/drawing/2014/main" id="{65725C52-C36A-F8BB-1DAE-FD9CEBDFA9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7759" y="3012226"/>
              <a:ext cx="1080000" cy="956773"/>
            </a:xfrm>
            <a:prstGeom prst="rect">
              <a:avLst/>
            </a:prstGeom>
          </p:spPr>
        </p:pic>
      </p:grpSp>
      <p:grpSp>
        <p:nvGrpSpPr>
          <p:cNvPr id="6" name="Group 5">
            <a:extLst>
              <a:ext uri="{FF2B5EF4-FFF2-40B4-BE49-F238E27FC236}">
                <a16:creationId xmlns:a16="http://schemas.microsoft.com/office/drawing/2014/main" id="{7D6A89EF-3577-3D1E-10C5-2DE750F2A467}"/>
              </a:ext>
            </a:extLst>
          </p:cNvPr>
          <p:cNvGrpSpPr/>
          <p:nvPr/>
        </p:nvGrpSpPr>
        <p:grpSpPr>
          <a:xfrm>
            <a:off x="6126822" y="2520483"/>
            <a:ext cx="2736081" cy="3664828"/>
            <a:chOff x="6096000" y="3162381"/>
            <a:chExt cx="2736081" cy="3664828"/>
          </a:xfrm>
        </p:grpSpPr>
        <p:sp>
          <p:nvSpPr>
            <p:cNvPr id="7" name="TextBox 6">
              <a:extLst>
                <a:ext uri="{FF2B5EF4-FFF2-40B4-BE49-F238E27FC236}">
                  <a16:creationId xmlns:a16="http://schemas.microsoft.com/office/drawing/2014/main" id="{C143799D-F9E5-B066-81C8-2CF176A7C7D8}"/>
                </a:ext>
              </a:extLst>
            </p:cNvPr>
            <p:cNvSpPr txBox="1"/>
            <p:nvPr/>
          </p:nvSpPr>
          <p:spPr>
            <a:xfrm>
              <a:off x="6096000" y="4307209"/>
              <a:ext cx="2736081" cy="2520000"/>
            </a:xfrm>
            <a:prstGeom prst="rect">
              <a:avLst/>
            </a:prstGeom>
            <a:noFill/>
          </p:spPr>
          <p:txBody>
            <a:bodyPr wrap="square" lIns="108000" tIns="108000" rIns="108000" bIns="1080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chemeClr val="tx1">
                      <a:lumMod val="75000"/>
                      <a:lumOff val="25000"/>
                    </a:schemeClr>
                  </a:solidFill>
                  <a:effectLst/>
                  <a:uLnTx/>
                  <a:uFillTx/>
                  <a:latin typeface="Segoe UI"/>
                  <a:ea typeface="+mn-ea"/>
                  <a:cs typeface="+mn-cs"/>
                </a:rPr>
                <a:t>Social Value is about the boroughs 3 themes: </a:t>
              </a:r>
              <a:r>
                <a:rPr kumimoji="0" lang="en-GB" sz="1800" b="1" i="0" u="none" strike="noStrike" kern="1200" cap="none" spc="0" normalizeH="0" baseline="0" noProof="0">
                  <a:ln>
                    <a:noFill/>
                  </a:ln>
                  <a:solidFill>
                    <a:schemeClr val="tx1">
                      <a:lumMod val="75000"/>
                      <a:lumOff val="25000"/>
                    </a:schemeClr>
                  </a:solidFill>
                  <a:effectLst/>
                  <a:uLnTx/>
                  <a:uFillTx/>
                  <a:latin typeface="Segoe UI"/>
                  <a:ea typeface="+mn-ea"/>
                  <a:cs typeface="+mn-cs"/>
                </a:rPr>
                <a:t>people, economy, environment </a:t>
              </a:r>
              <a:r>
                <a:rPr kumimoji="0" lang="en-GB" sz="1800" b="0" i="0" u="none" strike="noStrike" kern="1200" cap="none" spc="0" normalizeH="0" baseline="0" noProof="0">
                  <a:ln>
                    <a:noFill/>
                  </a:ln>
                  <a:solidFill>
                    <a:schemeClr val="tx1">
                      <a:lumMod val="75000"/>
                      <a:lumOff val="25000"/>
                    </a:schemeClr>
                  </a:solidFill>
                  <a:effectLst/>
                  <a:uLnTx/>
                  <a:uFillTx/>
                  <a:latin typeface="Segoe UI"/>
                  <a:ea typeface="+mn-ea"/>
                  <a:cs typeface="+mn-cs"/>
                </a:rPr>
                <a:t>and addressing the issues that impact the borough. </a:t>
              </a:r>
              <a:endParaRPr kumimoji="0" lang="en-US" sz="1800" b="0" i="0" u="none" strike="noStrike" kern="1200" cap="none" spc="0" normalizeH="0" baseline="0" noProof="0">
                <a:ln>
                  <a:noFill/>
                </a:ln>
                <a:solidFill>
                  <a:schemeClr val="tx1">
                    <a:lumMod val="75000"/>
                    <a:lumOff val="25000"/>
                  </a:schemeClr>
                </a:solidFill>
                <a:effectLst/>
                <a:uLnTx/>
                <a:uFillTx/>
                <a:latin typeface="Segoe UI"/>
                <a:ea typeface="+mn-ea"/>
                <a:cs typeface="+mn-cs"/>
              </a:endParaRPr>
            </a:p>
          </p:txBody>
        </p:sp>
        <p:grpSp>
          <p:nvGrpSpPr>
            <p:cNvPr id="8" name="Group 7">
              <a:extLst>
                <a:ext uri="{FF2B5EF4-FFF2-40B4-BE49-F238E27FC236}">
                  <a16:creationId xmlns:a16="http://schemas.microsoft.com/office/drawing/2014/main" id="{1F1D20D6-F90A-C8CE-C4FB-2EBD51C14833}"/>
                </a:ext>
              </a:extLst>
            </p:cNvPr>
            <p:cNvGrpSpPr/>
            <p:nvPr/>
          </p:nvGrpSpPr>
          <p:grpSpPr>
            <a:xfrm>
              <a:off x="6906280" y="3162381"/>
              <a:ext cx="1080001" cy="1080000"/>
              <a:chOff x="6687694" y="2565979"/>
              <a:chExt cx="1440001" cy="1412965"/>
            </a:xfrm>
          </p:grpSpPr>
          <p:pic>
            <p:nvPicPr>
              <p:cNvPr id="9" name="Graphic 8" descr="Sustainability with solid fill">
                <a:extLst>
                  <a:ext uri="{FF2B5EF4-FFF2-40B4-BE49-F238E27FC236}">
                    <a16:creationId xmlns:a16="http://schemas.microsoft.com/office/drawing/2014/main" id="{FF7B8B1D-4291-6EEF-7DFB-CF8D6AEF9C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87694" y="3258944"/>
                <a:ext cx="720000" cy="720000"/>
              </a:xfrm>
              <a:prstGeom prst="rect">
                <a:avLst/>
              </a:prstGeom>
            </p:spPr>
          </p:pic>
          <p:pic>
            <p:nvPicPr>
              <p:cNvPr id="10" name="Graphic 9" descr="Pound with solid fill">
                <a:extLst>
                  <a:ext uri="{FF2B5EF4-FFF2-40B4-BE49-F238E27FC236}">
                    <a16:creationId xmlns:a16="http://schemas.microsoft.com/office/drawing/2014/main" id="{3AF219D1-72CC-733C-6D5B-62F8A32814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07695" y="3222971"/>
                <a:ext cx="720000" cy="720000"/>
              </a:xfrm>
              <a:prstGeom prst="rect">
                <a:avLst/>
              </a:prstGeom>
            </p:spPr>
          </p:pic>
          <p:pic>
            <p:nvPicPr>
              <p:cNvPr id="11" name="Graphic 10" descr="Family with two children with solid fill">
                <a:extLst>
                  <a:ext uri="{FF2B5EF4-FFF2-40B4-BE49-F238E27FC236}">
                    <a16:creationId xmlns:a16="http://schemas.microsoft.com/office/drawing/2014/main" id="{62AF4F8A-0211-48FA-AAAD-7DB5373EEBD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47693" y="2565979"/>
                <a:ext cx="720000" cy="720000"/>
              </a:xfrm>
              <a:prstGeom prst="rect">
                <a:avLst/>
              </a:prstGeom>
            </p:spPr>
          </p:pic>
        </p:grpSp>
      </p:grpSp>
      <p:grpSp>
        <p:nvGrpSpPr>
          <p:cNvPr id="12" name="Group 11">
            <a:extLst>
              <a:ext uri="{FF2B5EF4-FFF2-40B4-BE49-F238E27FC236}">
                <a16:creationId xmlns:a16="http://schemas.microsoft.com/office/drawing/2014/main" id="{55F146EF-BE29-A90C-2314-3549D60F0F68}"/>
              </a:ext>
            </a:extLst>
          </p:cNvPr>
          <p:cNvGrpSpPr/>
          <p:nvPr/>
        </p:nvGrpSpPr>
        <p:grpSpPr>
          <a:xfrm>
            <a:off x="8862903" y="2643709"/>
            <a:ext cx="2952161" cy="2805622"/>
            <a:chOff x="9048161" y="3012226"/>
            <a:chExt cx="2736081" cy="2805622"/>
          </a:xfrm>
        </p:grpSpPr>
        <p:sp>
          <p:nvSpPr>
            <p:cNvPr id="13" name="TextBox 12">
              <a:extLst>
                <a:ext uri="{FF2B5EF4-FFF2-40B4-BE49-F238E27FC236}">
                  <a16:creationId xmlns:a16="http://schemas.microsoft.com/office/drawing/2014/main" id="{1A591B81-D75B-0CF1-B066-256CA3264C74}"/>
                </a:ext>
              </a:extLst>
            </p:cNvPr>
            <p:cNvSpPr txBox="1"/>
            <p:nvPr/>
          </p:nvSpPr>
          <p:spPr>
            <a:xfrm>
              <a:off x="9048161" y="4033828"/>
              <a:ext cx="2736081" cy="1784020"/>
            </a:xfrm>
            <a:prstGeom prst="rect">
              <a:avLst/>
            </a:prstGeom>
            <a:noFill/>
          </p:spPr>
          <p:txBody>
            <a:bodyPr wrap="square" lIns="108000" tIns="108000" rIns="108000" bIns="1080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tx1">
                      <a:lumMod val="75000"/>
                      <a:lumOff val="25000"/>
                    </a:schemeClr>
                  </a:solidFill>
                  <a:effectLst/>
                  <a:uLnTx/>
                  <a:uFillTx/>
                  <a:latin typeface="Segoe UI"/>
                  <a:ea typeface="+mn-ea"/>
                  <a:cs typeface="+mn-cs"/>
                </a:rPr>
                <a:t>Social Value </a:t>
              </a:r>
              <a:r>
                <a:rPr lang="en-GB" sz="1600" b="1" dirty="0">
                  <a:solidFill>
                    <a:schemeClr val="tx1">
                      <a:lumMod val="75000"/>
                      <a:lumOff val="25000"/>
                    </a:schemeClr>
                  </a:solidFill>
                  <a:latin typeface="Segoe UI"/>
                  <a:hlinkClick r:id="rId10">
                    <a:extLst>
                      <a:ext uri="{A12FA001-AC4F-418D-AE19-62706E023703}">
                        <ahyp:hlinkClr xmlns:ahyp="http://schemas.microsoft.com/office/drawing/2018/hyperlinkcolor" val="tx"/>
                      </a:ext>
                    </a:extLst>
                  </a:hlinkClick>
                </a:rPr>
                <a:t>Toolkit</a:t>
              </a:r>
              <a:endParaRPr lang="en-GB" sz="1600" b="1" dirty="0">
                <a:solidFill>
                  <a:schemeClr val="tx1">
                    <a:lumMod val="75000"/>
                    <a:lumOff val="25000"/>
                  </a:schemeClr>
                </a:solidFill>
                <a:latin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lumMod val="75000"/>
                      <a:lumOff val="25000"/>
                    </a:schemeClr>
                  </a:solidFill>
                  <a:latin typeface="Segoe UI"/>
                </a:rPr>
                <a:t>list activities </a:t>
              </a:r>
              <a:r>
                <a:rPr lang="en-GB" sz="1600" dirty="0">
                  <a:solidFill>
                    <a:schemeClr val="tx1">
                      <a:lumMod val="75000"/>
                      <a:lumOff val="25000"/>
                    </a:schemeClr>
                  </a:solidFill>
                  <a:latin typeface="Segoe UI"/>
                </a:rPr>
                <a:t>suppliers can commit to.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lumMod val="75000"/>
                      <a:lumOff val="25000"/>
                    </a:schemeClr>
                  </a:solidFill>
                  <a:latin typeface="Segoe UI"/>
                </a:rPr>
                <a:t>Suppliers are expected to provide Delivery Plan </a:t>
              </a:r>
              <a:r>
                <a:rPr lang="en-GB" sz="1600" b="1" dirty="0">
                  <a:solidFill>
                    <a:schemeClr val="tx1">
                      <a:lumMod val="75000"/>
                      <a:lumOff val="25000"/>
                    </a:schemeClr>
                  </a:solidFill>
                  <a:latin typeface="Segoe UI"/>
                </a:rPr>
                <a:t>(What) </a:t>
              </a:r>
              <a:r>
                <a:rPr lang="en-GB" sz="1600" dirty="0">
                  <a:solidFill>
                    <a:schemeClr val="tx1">
                      <a:lumMod val="75000"/>
                      <a:lumOff val="25000"/>
                    </a:schemeClr>
                  </a:solidFill>
                  <a:latin typeface="Segoe UI"/>
                </a:rPr>
                <a:t>&amp; Method Statement </a:t>
              </a:r>
              <a:r>
                <a:rPr lang="en-GB" sz="1600" b="1" dirty="0">
                  <a:solidFill>
                    <a:schemeClr val="tx1">
                      <a:lumMod val="75000"/>
                      <a:lumOff val="25000"/>
                    </a:schemeClr>
                  </a:solidFill>
                  <a:latin typeface="Segoe UI"/>
                </a:rPr>
                <a:t>(How)</a:t>
              </a:r>
              <a:r>
                <a:rPr lang="en-GB" sz="1600" dirty="0">
                  <a:solidFill>
                    <a:schemeClr val="tx1">
                      <a:lumMod val="75000"/>
                      <a:lumOff val="25000"/>
                    </a:schemeClr>
                  </a:solidFill>
                  <a:latin typeface="Segoe UI"/>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500" dirty="0">
                <a:solidFill>
                  <a:schemeClr val="tx1">
                    <a:lumMod val="75000"/>
                    <a:lumOff val="25000"/>
                  </a:schemeClr>
                </a:solidFill>
                <a:latin typeface="Segoe UI"/>
              </a:endParaRPr>
            </a:p>
            <a:p>
              <a:pPr algn="ctr">
                <a:defRPr/>
              </a:pPr>
              <a:r>
                <a:rPr lang="en-GB" sz="1600" dirty="0">
                  <a:solidFill>
                    <a:schemeClr val="tx1">
                      <a:lumMod val="75000"/>
                      <a:lumOff val="25000"/>
                    </a:schemeClr>
                  </a:solidFill>
                  <a:latin typeface="Segoe UI"/>
                </a:rPr>
                <a:t>Commissioner lead </a:t>
              </a:r>
              <a:r>
                <a:rPr lang="en-GB" b="1" dirty="0">
                  <a:solidFill>
                    <a:schemeClr val="tx1">
                      <a:lumMod val="75000"/>
                      <a:lumOff val="25000"/>
                    </a:schemeClr>
                  </a:solidFill>
                  <a:latin typeface="Segoe UI"/>
                </a:rPr>
                <a:t>contract management</a:t>
              </a:r>
              <a:r>
                <a:rPr lang="en-GB" sz="1600" dirty="0">
                  <a:solidFill>
                    <a:schemeClr val="tx1">
                      <a:lumMod val="75000"/>
                      <a:lumOff val="25000"/>
                    </a:schemeClr>
                  </a:solidFill>
                  <a:latin typeface="Segoe UI"/>
                </a:rPr>
                <a:t>. </a:t>
              </a:r>
              <a:endParaRPr kumimoji="0" lang="en-US" sz="1600" b="0" i="0" u="none" strike="noStrike" kern="1200" cap="none" spc="0" normalizeH="0" baseline="0" noProof="0" dirty="0">
                <a:ln>
                  <a:noFill/>
                </a:ln>
                <a:solidFill>
                  <a:schemeClr val="tx1">
                    <a:lumMod val="75000"/>
                    <a:lumOff val="25000"/>
                  </a:schemeClr>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tx1">
                    <a:lumMod val="75000"/>
                    <a:lumOff val="25000"/>
                  </a:schemeClr>
                </a:solidFill>
                <a:latin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dirty="0">
                  <a:solidFill>
                    <a:schemeClr val="tx1">
                      <a:lumMod val="75000"/>
                      <a:lumOff val="25000"/>
                    </a:schemeClr>
                  </a:solidFill>
                  <a:effectLst/>
                  <a:latin typeface="Times New Roman" panose="02020603050405020304" pitchFamily="18" charset="0"/>
                </a:rPr>
                <a:t> </a:t>
              </a:r>
              <a:endParaRPr kumimoji="0" lang="en-US" sz="1600" b="0" i="0" u="none" strike="noStrike" kern="1200" cap="none" spc="0" normalizeH="0" baseline="0" noProof="0" dirty="0">
                <a:ln>
                  <a:noFill/>
                </a:ln>
                <a:solidFill>
                  <a:schemeClr val="tx1">
                    <a:lumMod val="75000"/>
                    <a:lumOff val="25000"/>
                  </a:schemeClr>
                </a:solidFill>
                <a:effectLst/>
                <a:uLnTx/>
                <a:uFillTx/>
                <a:latin typeface="Segoe UI"/>
                <a:ea typeface="+mn-ea"/>
                <a:cs typeface="+mn-cs"/>
              </a:endParaRPr>
            </a:p>
          </p:txBody>
        </p:sp>
        <p:pic>
          <p:nvPicPr>
            <p:cNvPr id="14" name="Graphic 13" descr="Tools with solid fill">
              <a:extLst>
                <a:ext uri="{FF2B5EF4-FFF2-40B4-BE49-F238E27FC236}">
                  <a16:creationId xmlns:a16="http://schemas.microsoft.com/office/drawing/2014/main" id="{83CAF6F5-9430-BAB1-6A04-68CFF3E0D1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84241" y="3012226"/>
              <a:ext cx="1009863" cy="956774"/>
            </a:xfrm>
            <a:prstGeom prst="rect">
              <a:avLst/>
            </a:prstGeom>
          </p:spPr>
        </p:pic>
      </p:grpSp>
      <p:grpSp>
        <p:nvGrpSpPr>
          <p:cNvPr id="15" name="Group 14">
            <a:extLst>
              <a:ext uri="{FF2B5EF4-FFF2-40B4-BE49-F238E27FC236}">
                <a16:creationId xmlns:a16="http://schemas.microsoft.com/office/drawing/2014/main" id="{ECD19303-A458-D0F6-C9BB-BBD82E8F7CF4}"/>
              </a:ext>
            </a:extLst>
          </p:cNvPr>
          <p:cNvGrpSpPr/>
          <p:nvPr/>
        </p:nvGrpSpPr>
        <p:grpSpPr>
          <a:xfrm>
            <a:off x="3390742" y="2520483"/>
            <a:ext cx="2520000" cy="2928848"/>
            <a:chOff x="3359920" y="2889000"/>
            <a:chExt cx="2520000" cy="2928848"/>
          </a:xfrm>
        </p:grpSpPr>
        <p:sp>
          <p:nvSpPr>
            <p:cNvPr id="16" name="TextBox 15">
              <a:extLst>
                <a:ext uri="{FF2B5EF4-FFF2-40B4-BE49-F238E27FC236}">
                  <a16:creationId xmlns:a16="http://schemas.microsoft.com/office/drawing/2014/main" id="{9E8EF875-ADDD-4794-93EC-4B76168AA18F}"/>
                </a:ext>
              </a:extLst>
            </p:cNvPr>
            <p:cNvSpPr txBox="1"/>
            <p:nvPr/>
          </p:nvSpPr>
          <p:spPr>
            <a:xfrm>
              <a:off x="3359920" y="4033828"/>
              <a:ext cx="2520000" cy="1784020"/>
            </a:xfrm>
            <a:prstGeom prst="rect">
              <a:avLst/>
            </a:prstGeom>
            <a:noFill/>
          </p:spPr>
          <p:txBody>
            <a:bodyPr wrap="square" lIns="108000" tIns="108000" rIns="108000" bIns="108000" anchor="t" anchorCtr="0">
              <a:no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800" b="0" i="0" u="none" strike="noStrike" kern="1200" cap="none" spc="0" normalizeH="0" baseline="0" noProof="0">
                  <a:ln>
                    <a:noFill/>
                  </a:ln>
                  <a:solidFill>
                    <a:schemeClr val="tx1">
                      <a:lumMod val="75000"/>
                      <a:lumOff val="25000"/>
                    </a:schemeClr>
                  </a:solidFill>
                  <a:effectLst/>
                  <a:uLnTx/>
                  <a:uFillTx/>
                  <a:latin typeface="Segoe UI"/>
                  <a:ea typeface="+mn-ea"/>
                  <a:cs typeface="+mn-cs"/>
                </a:rPr>
                <a:t>Social Value applies on all procurement </a:t>
              </a:r>
              <a:r>
                <a:rPr kumimoji="0" lang="en-GB" sz="1800" b="1" i="0" u="none" strike="noStrike" kern="1200" cap="none" spc="0" normalizeH="0" baseline="0" noProof="0">
                  <a:ln>
                    <a:noFill/>
                  </a:ln>
                  <a:solidFill>
                    <a:schemeClr val="tx1">
                      <a:lumMod val="75000"/>
                      <a:lumOff val="25000"/>
                    </a:schemeClr>
                  </a:solidFill>
                  <a:effectLst/>
                  <a:uLnTx/>
                  <a:uFillTx/>
                  <a:latin typeface="Segoe UI"/>
                  <a:ea typeface="+mn-ea"/>
                  <a:cs typeface="+mn-cs"/>
                </a:rPr>
                <a:t>over £100k </a:t>
              </a:r>
              <a:r>
                <a:rPr kumimoji="0" lang="en-GB" sz="1800" b="0" i="0" u="none" strike="noStrike" kern="1200" cap="none" spc="0" normalizeH="0" baseline="0" noProof="0">
                  <a:ln>
                    <a:noFill/>
                  </a:ln>
                  <a:solidFill>
                    <a:schemeClr val="tx1">
                      <a:lumMod val="75000"/>
                      <a:lumOff val="25000"/>
                    </a:schemeClr>
                  </a:solidFill>
                  <a:effectLst/>
                  <a:uLnTx/>
                  <a:uFillTx/>
                  <a:latin typeface="Segoe UI"/>
                  <a:ea typeface="+mn-ea"/>
                  <a:cs typeface="+mn-cs"/>
                </a:rPr>
                <a:t>and needs a </a:t>
              </a:r>
              <a:r>
                <a:rPr kumimoji="0" lang="en-GB" sz="1800" b="1" i="0" u="none" strike="noStrike" kern="1200" cap="none" spc="0" normalizeH="0" baseline="0" noProof="0">
                  <a:ln>
                    <a:noFill/>
                  </a:ln>
                  <a:solidFill>
                    <a:schemeClr val="tx1">
                      <a:lumMod val="75000"/>
                      <a:lumOff val="25000"/>
                    </a:schemeClr>
                  </a:solidFill>
                  <a:effectLst/>
                  <a:uLnTx/>
                  <a:uFillTx/>
                  <a:latin typeface="Segoe UI"/>
                  <a:ea typeface="+mn-ea"/>
                  <a:cs typeface="+mn-cs"/>
                </a:rPr>
                <a:t>10% weighting </a:t>
              </a:r>
              <a:r>
                <a:rPr kumimoji="0" lang="en-GB" sz="1800" b="0" i="0" u="none" strike="noStrike" kern="1200" cap="none" spc="0" normalizeH="0" baseline="0" noProof="0">
                  <a:ln>
                    <a:noFill/>
                  </a:ln>
                  <a:solidFill>
                    <a:schemeClr val="tx1">
                      <a:lumMod val="75000"/>
                      <a:lumOff val="25000"/>
                    </a:schemeClr>
                  </a:solidFill>
                  <a:effectLst/>
                  <a:uLnTx/>
                  <a:uFillTx/>
                  <a:latin typeface="Segoe UI"/>
                  <a:ea typeface="+mn-ea"/>
                  <a:cs typeface="+mn-cs"/>
                </a:rPr>
                <a:t>in the ITT scoring. </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GB">
                  <a:solidFill>
                    <a:schemeClr val="tx1">
                      <a:lumMod val="75000"/>
                      <a:lumOff val="25000"/>
                    </a:schemeClr>
                  </a:solidFill>
                  <a:latin typeface="Segoe UI"/>
                </a:rPr>
                <a:t>Ask not guarantee.</a:t>
              </a:r>
              <a:endParaRPr kumimoji="0" lang="en-GB" sz="1800" b="0" i="0" u="none" strike="noStrike" kern="1200" cap="none" spc="0" normalizeH="0" baseline="0" noProof="0">
                <a:ln>
                  <a:noFill/>
                </a:ln>
                <a:solidFill>
                  <a:schemeClr val="tx1">
                    <a:lumMod val="75000"/>
                    <a:lumOff val="25000"/>
                  </a:schemeClr>
                </a:solidFill>
                <a:effectLst/>
                <a:uLnTx/>
                <a:uFillTx/>
                <a:latin typeface="Segoe UI"/>
                <a:ea typeface="+mn-ea"/>
                <a:cs typeface="+mn-cs"/>
              </a:endParaRPr>
            </a:p>
          </p:txBody>
        </p:sp>
        <p:pic>
          <p:nvPicPr>
            <p:cNvPr id="17" name="Graphic 16" descr="Checkbox Checked with solid fill">
              <a:extLst>
                <a:ext uri="{FF2B5EF4-FFF2-40B4-BE49-F238E27FC236}">
                  <a16:creationId xmlns:a16="http://schemas.microsoft.com/office/drawing/2014/main" id="{45F0E99D-0206-4D89-2BB6-E50FC8AE9AD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078664" y="2889000"/>
              <a:ext cx="1080000" cy="1080000"/>
            </a:xfrm>
            <a:prstGeom prst="rect">
              <a:avLst/>
            </a:prstGeom>
          </p:spPr>
        </p:pic>
      </p:grpSp>
      <p:sp>
        <p:nvSpPr>
          <p:cNvPr id="18" name="TextBox 17">
            <a:extLst>
              <a:ext uri="{FF2B5EF4-FFF2-40B4-BE49-F238E27FC236}">
                <a16:creationId xmlns:a16="http://schemas.microsoft.com/office/drawing/2014/main" id="{8DE62D6F-C1BC-1412-288A-8590501825D4}"/>
              </a:ext>
            </a:extLst>
          </p:cNvPr>
          <p:cNvSpPr txBox="1"/>
          <p:nvPr/>
        </p:nvSpPr>
        <p:spPr>
          <a:xfrm>
            <a:off x="1" y="2020761"/>
            <a:ext cx="5015722" cy="602830"/>
          </a:xfrm>
          <a:prstGeom prst="rect">
            <a:avLst/>
          </a:prstGeom>
          <a:noFill/>
        </p:spPr>
        <p:txBody>
          <a:bodyPr wrap="square" lIns="108000" tIns="108000" rIns="108000" bIns="108000" anchor="ctr" anchorCtr="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2500" b="1" i="0" u="none" strike="noStrike" kern="1200" cap="none" spc="0" normalizeH="0" baseline="0" noProof="0" dirty="0">
                <a:ln>
                  <a:noFill/>
                </a:ln>
                <a:solidFill>
                  <a:schemeClr val="tx1">
                    <a:lumMod val="75000"/>
                    <a:lumOff val="25000"/>
                  </a:schemeClr>
                </a:solidFill>
                <a:effectLst/>
                <a:uLnTx/>
                <a:uFillTx/>
                <a:latin typeface="Segoe UI"/>
                <a:ea typeface="+mn-ea"/>
                <a:cs typeface="+mn-cs"/>
              </a:rPr>
              <a:t>What do you need to know…?</a:t>
            </a:r>
            <a:endParaRPr kumimoji="0" lang="en-US" sz="2500" b="1" i="0" u="none" strike="noStrike" kern="1200" cap="none" spc="0" normalizeH="0" baseline="0" noProof="0" dirty="0">
              <a:ln>
                <a:noFill/>
              </a:ln>
              <a:solidFill>
                <a:schemeClr val="tx1">
                  <a:lumMod val="75000"/>
                  <a:lumOff val="25000"/>
                </a:schemeClr>
              </a:solidFill>
              <a:effectLst/>
              <a:uLnTx/>
              <a:uFillTx/>
              <a:latin typeface="Segoe UI"/>
              <a:ea typeface="+mn-ea"/>
              <a:cs typeface="+mn-cs"/>
            </a:endParaRPr>
          </a:p>
        </p:txBody>
      </p:sp>
      <p:sp>
        <p:nvSpPr>
          <p:cNvPr id="19" name="TextBox 18">
            <a:extLst>
              <a:ext uri="{FF2B5EF4-FFF2-40B4-BE49-F238E27FC236}">
                <a16:creationId xmlns:a16="http://schemas.microsoft.com/office/drawing/2014/main" id="{F9E45A8D-B151-62CA-46BE-85AD3195A354}"/>
              </a:ext>
            </a:extLst>
          </p:cNvPr>
          <p:cNvSpPr txBox="1"/>
          <p:nvPr/>
        </p:nvSpPr>
        <p:spPr>
          <a:xfrm>
            <a:off x="212529" y="375925"/>
            <a:ext cx="4638834" cy="646331"/>
          </a:xfrm>
          <a:prstGeom prst="rect">
            <a:avLst/>
          </a:prstGeom>
          <a:noFill/>
        </p:spPr>
        <p:txBody>
          <a:bodyPr wrap="none" rtlCol="0">
            <a:spAutoFit/>
          </a:bodyPr>
          <a:lstStyle/>
          <a:p>
            <a:r>
              <a:rPr lang="en-GB" sz="3600" dirty="0">
                <a:solidFill>
                  <a:schemeClr val="tx1">
                    <a:lumMod val="75000"/>
                    <a:lumOff val="25000"/>
                  </a:schemeClr>
                </a:solidFill>
              </a:rPr>
              <a:t>What is Social Value?</a:t>
            </a:r>
          </a:p>
        </p:txBody>
      </p:sp>
    </p:spTree>
    <p:extLst>
      <p:ext uri="{BB962C8B-B14F-4D97-AF65-F5344CB8AC3E}">
        <p14:creationId xmlns:p14="http://schemas.microsoft.com/office/powerpoint/2010/main" val="242451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descr="Online meeting outline">
            <a:extLst>
              <a:ext uri="{FF2B5EF4-FFF2-40B4-BE49-F238E27FC236}">
                <a16:creationId xmlns:a16="http://schemas.microsoft.com/office/drawing/2014/main" id="{434EF14D-2E46-7007-3951-1FA746DD7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28427" y="987090"/>
            <a:ext cx="2239929" cy="2239929"/>
          </a:xfrm>
          <a:prstGeom prst="rect">
            <a:avLst/>
          </a:prstGeom>
        </p:spPr>
      </p:pic>
      <p:grpSp>
        <p:nvGrpSpPr>
          <p:cNvPr id="3" name="Group 2">
            <a:extLst>
              <a:ext uri="{FF2B5EF4-FFF2-40B4-BE49-F238E27FC236}">
                <a16:creationId xmlns:a16="http://schemas.microsoft.com/office/drawing/2014/main" id="{853F95F9-FC14-FD3C-2347-6FD9E7F60515}"/>
              </a:ext>
            </a:extLst>
          </p:cNvPr>
          <p:cNvGrpSpPr/>
          <p:nvPr/>
        </p:nvGrpSpPr>
        <p:grpSpPr>
          <a:xfrm>
            <a:off x="487328" y="1074978"/>
            <a:ext cx="3499912" cy="2239930"/>
            <a:chOff x="585977" y="1376499"/>
            <a:chExt cx="3183734" cy="2068938"/>
          </a:xfrm>
          <a:noFill/>
        </p:grpSpPr>
        <p:pic>
          <p:nvPicPr>
            <p:cNvPr id="4" name="Graphic 3" descr="Children with solid fill">
              <a:extLst>
                <a:ext uri="{FF2B5EF4-FFF2-40B4-BE49-F238E27FC236}">
                  <a16:creationId xmlns:a16="http://schemas.microsoft.com/office/drawing/2014/main" id="{86EC1904-CD36-8D6D-D9A1-FDE54B8F15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4021" y="1376499"/>
              <a:ext cx="2017747" cy="2017747"/>
            </a:xfrm>
            <a:prstGeom prst="rect">
              <a:avLst/>
            </a:prstGeom>
          </p:spPr>
        </p:pic>
        <p:grpSp>
          <p:nvGrpSpPr>
            <p:cNvPr id="5" name="Group 4">
              <a:extLst>
                <a:ext uri="{FF2B5EF4-FFF2-40B4-BE49-F238E27FC236}">
                  <a16:creationId xmlns:a16="http://schemas.microsoft.com/office/drawing/2014/main" id="{90EA9563-7AA7-004A-BAD6-0201441AF1AC}"/>
                </a:ext>
              </a:extLst>
            </p:cNvPr>
            <p:cNvGrpSpPr/>
            <p:nvPr/>
          </p:nvGrpSpPr>
          <p:grpSpPr>
            <a:xfrm>
              <a:off x="585977" y="1405084"/>
              <a:ext cx="3183734" cy="2040353"/>
              <a:chOff x="1762250" y="1303476"/>
              <a:chExt cx="2482098" cy="1349074"/>
            </a:xfrm>
            <a:grpFill/>
          </p:grpSpPr>
          <p:sp>
            <p:nvSpPr>
              <p:cNvPr id="6" name="Double Bracket 5">
                <a:extLst>
                  <a:ext uri="{FF2B5EF4-FFF2-40B4-BE49-F238E27FC236}">
                    <a16:creationId xmlns:a16="http://schemas.microsoft.com/office/drawing/2014/main" id="{4E25C951-AE75-F970-F718-734F6FFF3B2E}"/>
                  </a:ext>
                </a:extLst>
              </p:cNvPr>
              <p:cNvSpPr>
                <a:spLocks/>
              </p:cNvSpPr>
              <p:nvPr/>
            </p:nvSpPr>
            <p:spPr>
              <a:xfrm>
                <a:off x="1762812" y="1319639"/>
                <a:ext cx="2481536" cy="1332911"/>
              </a:xfrm>
              <a:custGeom>
                <a:avLst/>
                <a:gdLst>
                  <a:gd name="connsiteX0" fmla="*/ 0 w 2481536"/>
                  <a:gd name="connsiteY0" fmla="*/ 222156 h 1332911"/>
                  <a:gd name="connsiteX1" fmla="*/ 222156 w 2481536"/>
                  <a:gd name="connsiteY1" fmla="*/ 0 h 1332911"/>
                  <a:gd name="connsiteX2" fmla="*/ 901231 w 2481536"/>
                  <a:gd name="connsiteY2" fmla="*/ 0 h 1332911"/>
                  <a:gd name="connsiteX3" fmla="*/ 1519189 w 2481536"/>
                  <a:gd name="connsiteY3" fmla="*/ 0 h 1332911"/>
                  <a:gd name="connsiteX4" fmla="*/ 2259380 w 2481536"/>
                  <a:gd name="connsiteY4" fmla="*/ 0 h 1332911"/>
                  <a:gd name="connsiteX5" fmla="*/ 2481536 w 2481536"/>
                  <a:gd name="connsiteY5" fmla="*/ 222156 h 1332911"/>
                  <a:gd name="connsiteX6" fmla="*/ 2481536 w 2481536"/>
                  <a:gd name="connsiteY6" fmla="*/ 639798 h 1332911"/>
                  <a:gd name="connsiteX7" fmla="*/ 2481536 w 2481536"/>
                  <a:gd name="connsiteY7" fmla="*/ 1110755 h 1332911"/>
                  <a:gd name="connsiteX8" fmla="*/ 2259380 w 2481536"/>
                  <a:gd name="connsiteY8" fmla="*/ 1332911 h 1332911"/>
                  <a:gd name="connsiteX9" fmla="*/ 1539561 w 2481536"/>
                  <a:gd name="connsiteY9" fmla="*/ 1332911 h 1332911"/>
                  <a:gd name="connsiteX10" fmla="*/ 921603 w 2481536"/>
                  <a:gd name="connsiteY10" fmla="*/ 1332911 h 1332911"/>
                  <a:gd name="connsiteX11" fmla="*/ 222156 w 2481536"/>
                  <a:gd name="connsiteY11" fmla="*/ 1332911 h 1332911"/>
                  <a:gd name="connsiteX12" fmla="*/ 0 w 2481536"/>
                  <a:gd name="connsiteY12" fmla="*/ 1110755 h 1332911"/>
                  <a:gd name="connsiteX13" fmla="*/ 0 w 2481536"/>
                  <a:gd name="connsiteY13" fmla="*/ 684227 h 1332911"/>
                  <a:gd name="connsiteX14" fmla="*/ 0 w 2481536"/>
                  <a:gd name="connsiteY14" fmla="*/ 222156 h 1332911"/>
                  <a:gd name="connsiteX0" fmla="*/ 222156 w 2481536"/>
                  <a:gd name="connsiteY0" fmla="*/ 1332911 h 1332911"/>
                  <a:gd name="connsiteX1" fmla="*/ 0 w 2481536"/>
                  <a:gd name="connsiteY1" fmla="*/ 1110755 h 1332911"/>
                  <a:gd name="connsiteX2" fmla="*/ 0 w 2481536"/>
                  <a:gd name="connsiteY2" fmla="*/ 693113 h 1332911"/>
                  <a:gd name="connsiteX3" fmla="*/ 0 w 2481536"/>
                  <a:gd name="connsiteY3" fmla="*/ 222156 h 1332911"/>
                  <a:gd name="connsiteX4" fmla="*/ 222156 w 2481536"/>
                  <a:gd name="connsiteY4" fmla="*/ 0 h 1332911"/>
                  <a:gd name="connsiteX5" fmla="*/ 2259380 w 2481536"/>
                  <a:gd name="connsiteY5" fmla="*/ 0 h 1332911"/>
                  <a:gd name="connsiteX6" fmla="*/ 2481536 w 2481536"/>
                  <a:gd name="connsiteY6" fmla="*/ 222156 h 1332911"/>
                  <a:gd name="connsiteX7" fmla="*/ 2481536 w 2481536"/>
                  <a:gd name="connsiteY7" fmla="*/ 648684 h 1332911"/>
                  <a:gd name="connsiteX8" fmla="*/ 2481536 w 2481536"/>
                  <a:gd name="connsiteY8" fmla="*/ 1110755 h 1332911"/>
                  <a:gd name="connsiteX9" fmla="*/ 2259380 w 2481536"/>
                  <a:gd name="connsiteY9" fmla="*/ 1332911 h 133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1536" h="1332911" stroke="0" extrusionOk="0">
                    <a:moveTo>
                      <a:pt x="0" y="222156"/>
                    </a:moveTo>
                    <a:cubicBezTo>
                      <a:pt x="25354" y="105651"/>
                      <a:pt x="87829" y="2852"/>
                      <a:pt x="222156" y="0"/>
                    </a:cubicBezTo>
                    <a:cubicBezTo>
                      <a:pt x="483106" y="26861"/>
                      <a:pt x="761536" y="-671"/>
                      <a:pt x="901231" y="0"/>
                    </a:cubicBezTo>
                    <a:cubicBezTo>
                      <a:pt x="1040926" y="671"/>
                      <a:pt x="1286230" y="12611"/>
                      <a:pt x="1519189" y="0"/>
                    </a:cubicBezTo>
                    <a:cubicBezTo>
                      <a:pt x="1752148" y="-12611"/>
                      <a:pt x="2062430" y="34995"/>
                      <a:pt x="2259380" y="0"/>
                    </a:cubicBezTo>
                    <a:cubicBezTo>
                      <a:pt x="2410926" y="7687"/>
                      <a:pt x="2487843" y="107645"/>
                      <a:pt x="2481536" y="222156"/>
                    </a:cubicBezTo>
                    <a:cubicBezTo>
                      <a:pt x="2488729" y="325746"/>
                      <a:pt x="2469034" y="477741"/>
                      <a:pt x="2481536" y="639798"/>
                    </a:cubicBezTo>
                    <a:cubicBezTo>
                      <a:pt x="2494038" y="801855"/>
                      <a:pt x="2481461" y="881329"/>
                      <a:pt x="2481536" y="1110755"/>
                    </a:cubicBezTo>
                    <a:cubicBezTo>
                      <a:pt x="2458131" y="1230811"/>
                      <a:pt x="2384742" y="1338603"/>
                      <a:pt x="2259380" y="1332911"/>
                    </a:cubicBezTo>
                    <a:cubicBezTo>
                      <a:pt x="1977726" y="1356214"/>
                      <a:pt x="1688376" y="1350851"/>
                      <a:pt x="1539561" y="1332911"/>
                    </a:cubicBezTo>
                    <a:cubicBezTo>
                      <a:pt x="1390746" y="1314971"/>
                      <a:pt x="1113052" y="1354384"/>
                      <a:pt x="921603" y="1332911"/>
                    </a:cubicBezTo>
                    <a:cubicBezTo>
                      <a:pt x="730154" y="1311438"/>
                      <a:pt x="474998" y="1336030"/>
                      <a:pt x="222156" y="1332911"/>
                    </a:cubicBezTo>
                    <a:cubicBezTo>
                      <a:pt x="74698" y="1325566"/>
                      <a:pt x="9515" y="1217408"/>
                      <a:pt x="0" y="1110755"/>
                    </a:cubicBezTo>
                    <a:cubicBezTo>
                      <a:pt x="-5988" y="1009556"/>
                      <a:pt x="-9045" y="800019"/>
                      <a:pt x="0" y="684227"/>
                    </a:cubicBezTo>
                    <a:cubicBezTo>
                      <a:pt x="9045" y="568435"/>
                      <a:pt x="-19849" y="420621"/>
                      <a:pt x="0" y="222156"/>
                    </a:cubicBezTo>
                    <a:close/>
                  </a:path>
                  <a:path w="2481536" h="1332911" fill="none" extrusionOk="0">
                    <a:moveTo>
                      <a:pt x="222156" y="1332911"/>
                    </a:moveTo>
                    <a:cubicBezTo>
                      <a:pt x="87589" y="1345055"/>
                      <a:pt x="-1126" y="1238462"/>
                      <a:pt x="0" y="1110755"/>
                    </a:cubicBezTo>
                    <a:cubicBezTo>
                      <a:pt x="-7505" y="947838"/>
                      <a:pt x="2599" y="837782"/>
                      <a:pt x="0" y="693113"/>
                    </a:cubicBezTo>
                    <a:cubicBezTo>
                      <a:pt x="-2599" y="548444"/>
                      <a:pt x="2516" y="328133"/>
                      <a:pt x="0" y="222156"/>
                    </a:cubicBezTo>
                    <a:cubicBezTo>
                      <a:pt x="-8795" y="102976"/>
                      <a:pt x="70340" y="-4327"/>
                      <a:pt x="222156" y="0"/>
                    </a:cubicBezTo>
                    <a:moveTo>
                      <a:pt x="2259380" y="0"/>
                    </a:moveTo>
                    <a:cubicBezTo>
                      <a:pt x="2390851" y="-27848"/>
                      <a:pt x="2486187" y="100577"/>
                      <a:pt x="2481536" y="222156"/>
                    </a:cubicBezTo>
                    <a:cubicBezTo>
                      <a:pt x="2467920" y="342727"/>
                      <a:pt x="2498687" y="494886"/>
                      <a:pt x="2481536" y="648684"/>
                    </a:cubicBezTo>
                    <a:cubicBezTo>
                      <a:pt x="2464385" y="802482"/>
                      <a:pt x="2475617" y="982388"/>
                      <a:pt x="2481536" y="1110755"/>
                    </a:cubicBezTo>
                    <a:cubicBezTo>
                      <a:pt x="2469836" y="1232834"/>
                      <a:pt x="2386102" y="1339178"/>
                      <a:pt x="2259380" y="1332911"/>
                    </a:cubicBezTo>
                  </a:path>
                  <a:path w="2481536" h="1332911" fill="none" stroke="0" extrusionOk="0">
                    <a:moveTo>
                      <a:pt x="222156" y="1332911"/>
                    </a:moveTo>
                    <a:cubicBezTo>
                      <a:pt x="103236" y="1317289"/>
                      <a:pt x="-23805" y="1214714"/>
                      <a:pt x="0" y="1110755"/>
                    </a:cubicBezTo>
                    <a:cubicBezTo>
                      <a:pt x="-1836" y="914807"/>
                      <a:pt x="-14309" y="892022"/>
                      <a:pt x="0" y="675341"/>
                    </a:cubicBezTo>
                    <a:cubicBezTo>
                      <a:pt x="14309" y="458660"/>
                      <a:pt x="-89" y="412260"/>
                      <a:pt x="0" y="222156"/>
                    </a:cubicBezTo>
                    <a:cubicBezTo>
                      <a:pt x="-8706" y="108275"/>
                      <a:pt x="102574" y="-1263"/>
                      <a:pt x="222156" y="0"/>
                    </a:cubicBezTo>
                    <a:moveTo>
                      <a:pt x="2259380" y="0"/>
                    </a:moveTo>
                    <a:cubicBezTo>
                      <a:pt x="2383228" y="3374"/>
                      <a:pt x="2468353" y="83973"/>
                      <a:pt x="2481536" y="222156"/>
                    </a:cubicBezTo>
                    <a:cubicBezTo>
                      <a:pt x="2489877" y="388198"/>
                      <a:pt x="2478379" y="524580"/>
                      <a:pt x="2481536" y="657570"/>
                    </a:cubicBezTo>
                    <a:cubicBezTo>
                      <a:pt x="2484693" y="790560"/>
                      <a:pt x="2470160" y="896204"/>
                      <a:pt x="2481536" y="1110755"/>
                    </a:cubicBezTo>
                    <a:cubicBezTo>
                      <a:pt x="2479167" y="1253172"/>
                      <a:pt x="2364803" y="1337281"/>
                      <a:pt x="2259380" y="1332911"/>
                    </a:cubicBezTo>
                  </a:path>
                </a:pathLst>
              </a:custGeom>
              <a:grpFill/>
              <a:ln w="38100">
                <a:solidFill>
                  <a:schemeClr val="bg2">
                    <a:lumMod val="90000"/>
                  </a:schemeClr>
                </a:solidFill>
                <a:extLst>
                  <a:ext uri="{C807C97D-BFC1-408E-A445-0C87EB9F89A2}">
                    <ask:lineSketchStyleProps xmlns:ask="http://schemas.microsoft.com/office/drawing/2018/sketchyshapes" sd="2959918574">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lumMod val="65000"/>
                      <a:lumOff val="35000"/>
                    </a:schemeClr>
                  </a:solidFill>
                </a:endParaRPr>
              </a:p>
            </p:txBody>
          </p:sp>
          <p:grpSp>
            <p:nvGrpSpPr>
              <p:cNvPr id="7" name="Group 6">
                <a:extLst>
                  <a:ext uri="{FF2B5EF4-FFF2-40B4-BE49-F238E27FC236}">
                    <a16:creationId xmlns:a16="http://schemas.microsoft.com/office/drawing/2014/main" id="{626F106F-947F-19DC-29E6-458A35C91C02}"/>
                  </a:ext>
                </a:extLst>
              </p:cNvPr>
              <p:cNvGrpSpPr/>
              <p:nvPr/>
            </p:nvGrpSpPr>
            <p:grpSpPr>
              <a:xfrm>
                <a:off x="1762250" y="1303476"/>
                <a:ext cx="2477008" cy="1331389"/>
                <a:chOff x="1762250" y="1303476"/>
                <a:chExt cx="2477008" cy="1331389"/>
              </a:xfrm>
              <a:grpFill/>
            </p:grpSpPr>
            <p:sp>
              <p:nvSpPr>
                <p:cNvPr id="8" name="TextBox 7">
                  <a:extLst>
                    <a:ext uri="{FF2B5EF4-FFF2-40B4-BE49-F238E27FC236}">
                      <a16:creationId xmlns:a16="http://schemas.microsoft.com/office/drawing/2014/main" id="{18894E6D-F92F-E8F1-49F4-C76B31E7DCBF}"/>
                    </a:ext>
                  </a:extLst>
                </p:cNvPr>
                <p:cNvSpPr txBox="1"/>
                <p:nvPr/>
              </p:nvSpPr>
              <p:spPr>
                <a:xfrm>
                  <a:off x="1762250" y="1303476"/>
                  <a:ext cx="1129806" cy="681154"/>
                </a:xfrm>
                <a:prstGeom prst="rect">
                  <a:avLst/>
                </a:prstGeom>
                <a:grpFill/>
                <a:ln>
                  <a:noFill/>
                </a:ln>
              </p:spPr>
              <p:txBody>
                <a:bodyPr wrap="square" lIns="108000" tIns="108000" rIns="108000" bIns="108000" anchor="ctr" anchorCtr="0">
                  <a:noAutofit/>
                </a:bodyPr>
                <a:lstStyle/>
                <a:p>
                  <a:pPr algn="ctr">
                    <a:lnSpc>
                      <a:spcPct val="107000"/>
                    </a:lnSpc>
                    <a:spcAft>
                      <a:spcPts val="600"/>
                    </a:spcAft>
                  </a:pPr>
                  <a:r>
                    <a:rPr lang="en-GB" sz="5400" b="1" dirty="0">
                      <a:solidFill>
                        <a:schemeClr val="tx1">
                          <a:lumMod val="65000"/>
                          <a:lumOff val="35000"/>
                        </a:schemeClr>
                      </a:solidFill>
                      <a:ea typeface="Calibri" panose="020F0502020204030204" pitchFamily="34" charset="0"/>
                      <a:cs typeface="Times New Roman" panose="02020603050405020304" pitchFamily="18" charset="0"/>
                    </a:rPr>
                    <a:t>25</a:t>
                  </a:r>
                  <a:endParaRPr lang="en-GB" sz="54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3760FCF-32A2-ED84-022D-40FFF9717B99}"/>
                    </a:ext>
                  </a:extLst>
                </p:cNvPr>
                <p:cNvSpPr txBox="1"/>
                <p:nvPr/>
              </p:nvSpPr>
              <p:spPr>
                <a:xfrm>
                  <a:off x="1762250" y="1943138"/>
                  <a:ext cx="2477008" cy="691727"/>
                </a:xfrm>
                <a:prstGeom prst="rect">
                  <a:avLst/>
                </a:prstGeom>
                <a:grpFill/>
                <a:ln>
                  <a:noFill/>
                </a:ln>
              </p:spPr>
              <p:txBody>
                <a:bodyPr wrap="square" lIns="108000" tIns="108000" rIns="108000" bIns="108000" anchor="t" anchorCtr="0">
                  <a:noAutofit/>
                </a:bodyPr>
                <a:lstStyle/>
                <a:p>
                  <a:pPr algn="ctr">
                    <a:lnSpc>
                      <a:spcPct val="107000"/>
                    </a:lnSpc>
                    <a:spcAft>
                      <a:spcPts val="600"/>
                    </a:spcAft>
                  </a:pPr>
                  <a:r>
                    <a:rPr lang="en-GB" sz="1200" dirty="0">
                      <a:solidFill>
                        <a:schemeClr val="tx1">
                          <a:lumMod val="65000"/>
                          <a:lumOff val="35000"/>
                        </a:schemeClr>
                      </a:solidFill>
                      <a:ea typeface="Calibri" panose="020F0502020204030204" pitchFamily="34" charset="0"/>
                      <a:cs typeface="Times New Roman" panose="02020603050405020304" pitchFamily="18" charset="0"/>
                    </a:rPr>
                    <a:t>Like first aid awareness for LBBD staff, community group workshops for residents (focused on security, risk resolution, safety in public spaces)  etc.</a:t>
                  </a:r>
                  <a:endParaRPr lang="en-GB" sz="1200"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grpSp>
        </p:grpSp>
      </p:grpSp>
      <p:pic>
        <p:nvPicPr>
          <p:cNvPr id="10" name="Graphic 9" descr="Flip calendar with solid fill">
            <a:extLst>
              <a:ext uri="{FF2B5EF4-FFF2-40B4-BE49-F238E27FC236}">
                <a16:creationId xmlns:a16="http://schemas.microsoft.com/office/drawing/2014/main" id="{8B167843-9100-3B56-9925-48C2755A6E7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152220" y="1046697"/>
            <a:ext cx="2200819" cy="2200819"/>
          </a:xfrm>
          <a:prstGeom prst="rect">
            <a:avLst/>
          </a:prstGeom>
        </p:spPr>
      </p:pic>
      <p:pic>
        <p:nvPicPr>
          <p:cNvPr id="11" name="Graphic 10" descr="Piggy Bank with solid fill">
            <a:extLst>
              <a:ext uri="{FF2B5EF4-FFF2-40B4-BE49-F238E27FC236}">
                <a16:creationId xmlns:a16="http://schemas.microsoft.com/office/drawing/2014/main" id="{4F9E785F-6288-2154-A59C-FD0A6EDC09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79696" y="3794543"/>
            <a:ext cx="2263856" cy="2263856"/>
          </a:xfrm>
          <a:prstGeom prst="rect">
            <a:avLst/>
          </a:prstGeom>
        </p:spPr>
      </p:pic>
      <p:sp>
        <p:nvSpPr>
          <p:cNvPr id="12" name="Double Bracket 11">
            <a:extLst>
              <a:ext uri="{FF2B5EF4-FFF2-40B4-BE49-F238E27FC236}">
                <a16:creationId xmlns:a16="http://schemas.microsoft.com/office/drawing/2014/main" id="{FB31AF54-93CD-5F70-42FB-78BC31E2165B}"/>
              </a:ext>
            </a:extLst>
          </p:cNvPr>
          <p:cNvSpPr>
            <a:spLocks/>
          </p:cNvSpPr>
          <p:nvPr/>
        </p:nvSpPr>
        <p:spPr>
          <a:xfrm>
            <a:off x="4551416" y="1162659"/>
            <a:ext cx="3240000" cy="2052000"/>
          </a:xfrm>
          <a:custGeom>
            <a:avLst/>
            <a:gdLst>
              <a:gd name="connsiteX0" fmla="*/ 0 w 3240000"/>
              <a:gd name="connsiteY0" fmla="*/ 342007 h 2052000"/>
              <a:gd name="connsiteX1" fmla="*/ 342007 w 3240000"/>
              <a:gd name="connsiteY1" fmla="*/ 0 h 2052000"/>
              <a:gd name="connsiteX2" fmla="*/ 981004 w 3240000"/>
              <a:gd name="connsiteY2" fmla="*/ 0 h 2052000"/>
              <a:gd name="connsiteX3" fmla="*/ 1543320 w 3240000"/>
              <a:gd name="connsiteY3" fmla="*/ 0 h 2052000"/>
              <a:gd name="connsiteX4" fmla="*/ 210563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 name="connsiteX10" fmla="*/ 2233437 w 3240000"/>
              <a:gd name="connsiteY10" fmla="*/ 2052000 h 2052000"/>
              <a:gd name="connsiteX11" fmla="*/ 1671120 w 3240000"/>
              <a:gd name="connsiteY11" fmla="*/ 2052000 h 2052000"/>
              <a:gd name="connsiteX12" fmla="*/ 981004 w 3240000"/>
              <a:gd name="connsiteY12" fmla="*/ 2052000 h 2052000"/>
              <a:gd name="connsiteX13" fmla="*/ 342007 w 3240000"/>
              <a:gd name="connsiteY13" fmla="*/ 2052000 h 2052000"/>
              <a:gd name="connsiteX14" fmla="*/ 0 w 3240000"/>
              <a:gd name="connsiteY14" fmla="*/ 1709993 h 2052000"/>
              <a:gd name="connsiteX15" fmla="*/ 0 w 3240000"/>
              <a:gd name="connsiteY15" fmla="*/ 1012320 h 2052000"/>
              <a:gd name="connsiteX16" fmla="*/ 0 w 3240000"/>
              <a:gd name="connsiteY16" fmla="*/ 342007 h 2052000"/>
              <a:gd name="connsiteX0" fmla="*/ 342007 w 3240000"/>
              <a:gd name="connsiteY0" fmla="*/ 2052000 h 2052000"/>
              <a:gd name="connsiteX1" fmla="*/ 0 w 3240000"/>
              <a:gd name="connsiteY1" fmla="*/ 1709993 h 2052000"/>
              <a:gd name="connsiteX2" fmla="*/ 0 w 3240000"/>
              <a:gd name="connsiteY2" fmla="*/ 1012320 h 2052000"/>
              <a:gd name="connsiteX3" fmla="*/ 0 w 3240000"/>
              <a:gd name="connsiteY3" fmla="*/ 342007 h 2052000"/>
              <a:gd name="connsiteX4" fmla="*/ 34200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0000" h="2052000" stroke="0" extrusionOk="0">
                <a:moveTo>
                  <a:pt x="0" y="342007"/>
                </a:moveTo>
                <a:cubicBezTo>
                  <a:pt x="37921" y="162377"/>
                  <a:pt x="114180" y="9547"/>
                  <a:pt x="342007" y="0"/>
                </a:cubicBezTo>
                <a:cubicBezTo>
                  <a:pt x="627906" y="18762"/>
                  <a:pt x="684626" y="15965"/>
                  <a:pt x="981004" y="0"/>
                </a:cubicBezTo>
                <a:cubicBezTo>
                  <a:pt x="1277382" y="-15965"/>
                  <a:pt x="1386727" y="7179"/>
                  <a:pt x="1543320" y="0"/>
                </a:cubicBezTo>
                <a:cubicBezTo>
                  <a:pt x="1699913" y="-7179"/>
                  <a:pt x="1977444" y="-23007"/>
                  <a:pt x="2105637" y="0"/>
                </a:cubicBezTo>
                <a:cubicBezTo>
                  <a:pt x="2233830" y="23007"/>
                  <a:pt x="2736639" y="-19610"/>
                  <a:pt x="2897993" y="0"/>
                </a:cubicBezTo>
                <a:cubicBezTo>
                  <a:pt x="3092109" y="31594"/>
                  <a:pt x="3233091" y="155422"/>
                  <a:pt x="3240000" y="342007"/>
                </a:cubicBezTo>
                <a:cubicBezTo>
                  <a:pt x="3206563" y="641298"/>
                  <a:pt x="3247351" y="783867"/>
                  <a:pt x="3240000" y="1012320"/>
                </a:cubicBezTo>
                <a:cubicBezTo>
                  <a:pt x="3232649" y="1240773"/>
                  <a:pt x="3265936" y="1520214"/>
                  <a:pt x="3240000" y="1709993"/>
                </a:cubicBezTo>
                <a:cubicBezTo>
                  <a:pt x="3256069" y="1941693"/>
                  <a:pt x="3074251" y="2043652"/>
                  <a:pt x="2897993" y="2052000"/>
                </a:cubicBezTo>
                <a:cubicBezTo>
                  <a:pt x="2597642" y="2051617"/>
                  <a:pt x="2492889" y="2031126"/>
                  <a:pt x="2233437" y="2052000"/>
                </a:cubicBezTo>
                <a:cubicBezTo>
                  <a:pt x="1973985" y="2072874"/>
                  <a:pt x="1843026" y="2069657"/>
                  <a:pt x="1671120" y="2052000"/>
                </a:cubicBezTo>
                <a:cubicBezTo>
                  <a:pt x="1499214" y="2034343"/>
                  <a:pt x="1279476" y="2025685"/>
                  <a:pt x="981004" y="2052000"/>
                </a:cubicBezTo>
                <a:cubicBezTo>
                  <a:pt x="682532" y="2078315"/>
                  <a:pt x="523706" y="2081052"/>
                  <a:pt x="342007" y="2052000"/>
                </a:cubicBezTo>
                <a:cubicBezTo>
                  <a:pt x="156714" y="2046373"/>
                  <a:pt x="-5667" y="1893041"/>
                  <a:pt x="0" y="1709993"/>
                </a:cubicBezTo>
                <a:cubicBezTo>
                  <a:pt x="140" y="1496290"/>
                  <a:pt x="34745" y="1308348"/>
                  <a:pt x="0" y="1012320"/>
                </a:cubicBezTo>
                <a:cubicBezTo>
                  <a:pt x="-34745" y="716292"/>
                  <a:pt x="20878" y="585431"/>
                  <a:pt x="0" y="342007"/>
                </a:cubicBezTo>
                <a:close/>
              </a:path>
              <a:path w="3240000" h="2052000" fill="none" extrusionOk="0">
                <a:moveTo>
                  <a:pt x="342007" y="2052000"/>
                </a:moveTo>
                <a:cubicBezTo>
                  <a:pt x="158447" y="2057334"/>
                  <a:pt x="-4267" y="1922590"/>
                  <a:pt x="0" y="1709993"/>
                </a:cubicBezTo>
                <a:cubicBezTo>
                  <a:pt x="17004" y="1497763"/>
                  <a:pt x="32598" y="1256561"/>
                  <a:pt x="0" y="1012320"/>
                </a:cubicBezTo>
                <a:cubicBezTo>
                  <a:pt x="-32598" y="768079"/>
                  <a:pt x="-4283" y="648412"/>
                  <a:pt x="0" y="342007"/>
                </a:cubicBezTo>
                <a:cubicBezTo>
                  <a:pt x="32228" y="160840"/>
                  <a:pt x="194925" y="14440"/>
                  <a:pt x="342007" y="0"/>
                </a:cubicBezTo>
                <a:moveTo>
                  <a:pt x="2897993" y="0"/>
                </a:moveTo>
                <a:cubicBezTo>
                  <a:pt x="3090791" y="-4754"/>
                  <a:pt x="3242863" y="176526"/>
                  <a:pt x="3240000" y="342007"/>
                </a:cubicBezTo>
                <a:cubicBezTo>
                  <a:pt x="3216438" y="531084"/>
                  <a:pt x="3232735" y="710187"/>
                  <a:pt x="3240000" y="1012320"/>
                </a:cubicBezTo>
                <a:cubicBezTo>
                  <a:pt x="3247265" y="1314453"/>
                  <a:pt x="3220912" y="1564199"/>
                  <a:pt x="3240000" y="1709993"/>
                </a:cubicBezTo>
                <a:cubicBezTo>
                  <a:pt x="3265717" y="1929783"/>
                  <a:pt x="3125522" y="2048258"/>
                  <a:pt x="2897993" y="2052000"/>
                </a:cubicBezTo>
              </a:path>
              <a:path w="3240000" h="2052000" fill="none" stroke="0" extrusionOk="0">
                <a:moveTo>
                  <a:pt x="342007" y="2052000"/>
                </a:moveTo>
                <a:cubicBezTo>
                  <a:pt x="148193" y="2058927"/>
                  <a:pt x="-13230" y="1889308"/>
                  <a:pt x="0" y="1709993"/>
                </a:cubicBezTo>
                <a:cubicBezTo>
                  <a:pt x="-18148" y="1381651"/>
                  <a:pt x="-129" y="1347492"/>
                  <a:pt x="0" y="1039680"/>
                </a:cubicBezTo>
                <a:cubicBezTo>
                  <a:pt x="129" y="731868"/>
                  <a:pt x="-11821" y="662322"/>
                  <a:pt x="0" y="342007"/>
                </a:cubicBezTo>
                <a:cubicBezTo>
                  <a:pt x="-28538" y="119592"/>
                  <a:pt x="140417" y="-8193"/>
                  <a:pt x="342007" y="0"/>
                </a:cubicBezTo>
                <a:moveTo>
                  <a:pt x="2897993" y="0"/>
                </a:moveTo>
                <a:cubicBezTo>
                  <a:pt x="3102154" y="-4115"/>
                  <a:pt x="3221223" y="149927"/>
                  <a:pt x="3240000" y="342007"/>
                </a:cubicBezTo>
                <a:cubicBezTo>
                  <a:pt x="3211066" y="661250"/>
                  <a:pt x="3221725" y="817114"/>
                  <a:pt x="3240000" y="1039680"/>
                </a:cubicBezTo>
                <a:cubicBezTo>
                  <a:pt x="3258275" y="1262246"/>
                  <a:pt x="3250509" y="1454223"/>
                  <a:pt x="3240000" y="1709993"/>
                </a:cubicBezTo>
                <a:cubicBezTo>
                  <a:pt x="3231673" y="1935942"/>
                  <a:pt x="3107263" y="2050411"/>
                  <a:pt x="2897993" y="2052000"/>
                </a:cubicBezTo>
              </a:path>
            </a:pathLst>
          </a:custGeom>
          <a:ln w="38100">
            <a:solidFill>
              <a:schemeClr val="bg2">
                <a:lumMod val="75000"/>
              </a:schemeClr>
            </a:solidFill>
            <a:extLst>
              <a:ext uri="{C807C97D-BFC1-408E-A445-0C87EB9F89A2}">
                <ask:lineSketchStyleProps xmlns:ask="http://schemas.microsoft.com/office/drawing/2018/sketchyshapes" sd="2959918574">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lumMod val="65000"/>
                  <a:lumOff val="35000"/>
                </a:schemeClr>
              </a:solidFill>
            </a:endParaRPr>
          </a:p>
        </p:txBody>
      </p:sp>
      <p:sp>
        <p:nvSpPr>
          <p:cNvPr id="13" name="Double Bracket 12">
            <a:extLst>
              <a:ext uri="{FF2B5EF4-FFF2-40B4-BE49-F238E27FC236}">
                <a16:creationId xmlns:a16="http://schemas.microsoft.com/office/drawing/2014/main" id="{C616EA5F-8417-4BC3-1503-8DC3D98E2FE1}"/>
              </a:ext>
            </a:extLst>
          </p:cNvPr>
          <p:cNvSpPr>
            <a:spLocks noChangeAspect="1"/>
          </p:cNvSpPr>
          <p:nvPr/>
        </p:nvSpPr>
        <p:spPr>
          <a:xfrm>
            <a:off x="8610540" y="1173048"/>
            <a:ext cx="3254708" cy="2052000"/>
          </a:xfrm>
          <a:custGeom>
            <a:avLst/>
            <a:gdLst>
              <a:gd name="connsiteX0" fmla="*/ 0 w 3254708"/>
              <a:gd name="connsiteY0" fmla="*/ 342007 h 2052000"/>
              <a:gd name="connsiteX1" fmla="*/ 342007 w 3254708"/>
              <a:gd name="connsiteY1" fmla="*/ 0 h 2052000"/>
              <a:gd name="connsiteX2" fmla="*/ 984681 w 3254708"/>
              <a:gd name="connsiteY2" fmla="*/ 0 h 2052000"/>
              <a:gd name="connsiteX3" fmla="*/ 1550233 w 3254708"/>
              <a:gd name="connsiteY3" fmla="*/ 0 h 2052000"/>
              <a:gd name="connsiteX4" fmla="*/ 2115786 w 3254708"/>
              <a:gd name="connsiteY4" fmla="*/ 0 h 2052000"/>
              <a:gd name="connsiteX5" fmla="*/ 2912701 w 3254708"/>
              <a:gd name="connsiteY5" fmla="*/ 0 h 2052000"/>
              <a:gd name="connsiteX6" fmla="*/ 3254708 w 3254708"/>
              <a:gd name="connsiteY6" fmla="*/ 342007 h 2052000"/>
              <a:gd name="connsiteX7" fmla="*/ 3254708 w 3254708"/>
              <a:gd name="connsiteY7" fmla="*/ 1012320 h 2052000"/>
              <a:gd name="connsiteX8" fmla="*/ 3254708 w 3254708"/>
              <a:gd name="connsiteY8" fmla="*/ 1709993 h 2052000"/>
              <a:gd name="connsiteX9" fmla="*/ 2912701 w 3254708"/>
              <a:gd name="connsiteY9" fmla="*/ 2052000 h 2052000"/>
              <a:gd name="connsiteX10" fmla="*/ 2244321 w 3254708"/>
              <a:gd name="connsiteY10" fmla="*/ 2052000 h 2052000"/>
              <a:gd name="connsiteX11" fmla="*/ 1678768 w 3254708"/>
              <a:gd name="connsiteY11" fmla="*/ 2052000 h 2052000"/>
              <a:gd name="connsiteX12" fmla="*/ 984681 w 3254708"/>
              <a:gd name="connsiteY12" fmla="*/ 2052000 h 2052000"/>
              <a:gd name="connsiteX13" fmla="*/ 342007 w 3254708"/>
              <a:gd name="connsiteY13" fmla="*/ 2052000 h 2052000"/>
              <a:gd name="connsiteX14" fmla="*/ 0 w 3254708"/>
              <a:gd name="connsiteY14" fmla="*/ 1709993 h 2052000"/>
              <a:gd name="connsiteX15" fmla="*/ 0 w 3254708"/>
              <a:gd name="connsiteY15" fmla="*/ 1012320 h 2052000"/>
              <a:gd name="connsiteX16" fmla="*/ 0 w 3254708"/>
              <a:gd name="connsiteY16" fmla="*/ 342007 h 2052000"/>
              <a:gd name="connsiteX0" fmla="*/ 342007 w 3254708"/>
              <a:gd name="connsiteY0" fmla="*/ 2052000 h 2052000"/>
              <a:gd name="connsiteX1" fmla="*/ 0 w 3254708"/>
              <a:gd name="connsiteY1" fmla="*/ 1709993 h 2052000"/>
              <a:gd name="connsiteX2" fmla="*/ 0 w 3254708"/>
              <a:gd name="connsiteY2" fmla="*/ 1012320 h 2052000"/>
              <a:gd name="connsiteX3" fmla="*/ 0 w 3254708"/>
              <a:gd name="connsiteY3" fmla="*/ 342007 h 2052000"/>
              <a:gd name="connsiteX4" fmla="*/ 342007 w 3254708"/>
              <a:gd name="connsiteY4" fmla="*/ 0 h 2052000"/>
              <a:gd name="connsiteX5" fmla="*/ 2912701 w 3254708"/>
              <a:gd name="connsiteY5" fmla="*/ 0 h 2052000"/>
              <a:gd name="connsiteX6" fmla="*/ 3254708 w 3254708"/>
              <a:gd name="connsiteY6" fmla="*/ 342007 h 2052000"/>
              <a:gd name="connsiteX7" fmla="*/ 3254708 w 3254708"/>
              <a:gd name="connsiteY7" fmla="*/ 1012320 h 2052000"/>
              <a:gd name="connsiteX8" fmla="*/ 3254708 w 3254708"/>
              <a:gd name="connsiteY8" fmla="*/ 1709993 h 2052000"/>
              <a:gd name="connsiteX9" fmla="*/ 2912701 w 3254708"/>
              <a:gd name="connsiteY9" fmla="*/ 2052000 h 20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4708" h="2052000" stroke="0" extrusionOk="0">
                <a:moveTo>
                  <a:pt x="0" y="342007"/>
                </a:moveTo>
                <a:cubicBezTo>
                  <a:pt x="37921" y="162377"/>
                  <a:pt x="114180" y="9547"/>
                  <a:pt x="342007" y="0"/>
                </a:cubicBezTo>
                <a:cubicBezTo>
                  <a:pt x="529865" y="-23052"/>
                  <a:pt x="684707" y="-4923"/>
                  <a:pt x="984681" y="0"/>
                </a:cubicBezTo>
                <a:cubicBezTo>
                  <a:pt x="1284655" y="4923"/>
                  <a:pt x="1300772" y="-7996"/>
                  <a:pt x="1550233" y="0"/>
                </a:cubicBezTo>
                <a:cubicBezTo>
                  <a:pt x="1799694" y="7996"/>
                  <a:pt x="1896770" y="-22679"/>
                  <a:pt x="2115786" y="0"/>
                </a:cubicBezTo>
                <a:cubicBezTo>
                  <a:pt x="2334802" y="22679"/>
                  <a:pt x="2687288" y="27689"/>
                  <a:pt x="2912701" y="0"/>
                </a:cubicBezTo>
                <a:cubicBezTo>
                  <a:pt x="3106817" y="31594"/>
                  <a:pt x="3247799" y="155422"/>
                  <a:pt x="3254708" y="342007"/>
                </a:cubicBezTo>
                <a:cubicBezTo>
                  <a:pt x="3221271" y="641298"/>
                  <a:pt x="3262059" y="783867"/>
                  <a:pt x="3254708" y="1012320"/>
                </a:cubicBezTo>
                <a:cubicBezTo>
                  <a:pt x="3247357" y="1240773"/>
                  <a:pt x="3280644" y="1520214"/>
                  <a:pt x="3254708" y="1709993"/>
                </a:cubicBezTo>
                <a:cubicBezTo>
                  <a:pt x="3270777" y="1941693"/>
                  <a:pt x="3088959" y="2043652"/>
                  <a:pt x="2912701" y="2052000"/>
                </a:cubicBezTo>
                <a:cubicBezTo>
                  <a:pt x="2663509" y="2078051"/>
                  <a:pt x="2380683" y="2031845"/>
                  <a:pt x="2244321" y="2052000"/>
                </a:cubicBezTo>
                <a:cubicBezTo>
                  <a:pt x="2107959" y="2072155"/>
                  <a:pt x="1931126" y="2028375"/>
                  <a:pt x="1678768" y="2052000"/>
                </a:cubicBezTo>
                <a:cubicBezTo>
                  <a:pt x="1426410" y="2075625"/>
                  <a:pt x="1299935" y="2027517"/>
                  <a:pt x="984681" y="2052000"/>
                </a:cubicBezTo>
                <a:cubicBezTo>
                  <a:pt x="669427" y="2076483"/>
                  <a:pt x="494799" y="2061969"/>
                  <a:pt x="342007" y="2052000"/>
                </a:cubicBezTo>
                <a:cubicBezTo>
                  <a:pt x="156714" y="2046373"/>
                  <a:pt x="-5667" y="1893041"/>
                  <a:pt x="0" y="1709993"/>
                </a:cubicBezTo>
                <a:cubicBezTo>
                  <a:pt x="140" y="1496290"/>
                  <a:pt x="34745" y="1308348"/>
                  <a:pt x="0" y="1012320"/>
                </a:cubicBezTo>
                <a:cubicBezTo>
                  <a:pt x="-34745" y="716292"/>
                  <a:pt x="20878" y="585431"/>
                  <a:pt x="0" y="342007"/>
                </a:cubicBezTo>
                <a:close/>
              </a:path>
              <a:path w="3254708" h="2052000" fill="none" extrusionOk="0">
                <a:moveTo>
                  <a:pt x="342007" y="2052000"/>
                </a:moveTo>
                <a:cubicBezTo>
                  <a:pt x="158447" y="2057334"/>
                  <a:pt x="-4267" y="1922590"/>
                  <a:pt x="0" y="1709993"/>
                </a:cubicBezTo>
                <a:cubicBezTo>
                  <a:pt x="17004" y="1497763"/>
                  <a:pt x="32598" y="1256561"/>
                  <a:pt x="0" y="1012320"/>
                </a:cubicBezTo>
                <a:cubicBezTo>
                  <a:pt x="-32598" y="768079"/>
                  <a:pt x="-4283" y="648412"/>
                  <a:pt x="0" y="342007"/>
                </a:cubicBezTo>
                <a:cubicBezTo>
                  <a:pt x="32228" y="160840"/>
                  <a:pt x="194925" y="14440"/>
                  <a:pt x="342007" y="0"/>
                </a:cubicBezTo>
                <a:moveTo>
                  <a:pt x="2912701" y="0"/>
                </a:moveTo>
                <a:cubicBezTo>
                  <a:pt x="3105499" y="-4754"/>
                  <a:pt x="3257571" y="176526"/>
                  <a:pt x="3254708" y="342007"/>
                </a:cubicBezTo>
                <a:cubicBezTo>
                  <a:pt x="3231146" y="531084"/>
                  <a:pt x="3247443" y="710187"/>
                  <a:pt x="3254708" y="1012320"/>
                </a:cubicBezTo>
                <a:cubicBezTo>
                  <a:pt x="3261973" y="1314453"/>
                  <a:pt x="3235620" y="1564199"/>
                  <a:pt x="3254708" y="1709993"/>
                </a:cubicBezTo>
                <a:cubicBezTo>
                  <a:pt x="3280425" y="1929783"/>
                  <a:pt x="3140230" y="2048258"/>
                  <a:pt x="2912701" y="2052000"/>
                </a:cubicBezTo>
              </a:path>
              <a:path w="3254708" h="2052000" fill="none" stroke="0" extrusionOk="0">
                <a:moveTo>
                  <a:pt x="342007" y="2052000"/>
                </a:moveTo>
                <a:cubicBezTo>
                  <a:pt x="148193" y="2058927"/>
                  <a:pt x="-13230" y="1889308"/>
                  <a:pt x="0" y="1709993"/>
                </a:cubicBezTo>
                <a:cubicBezTo>
                  <a:pt x="-18148" y="1381651"/>
                  <a:pt x="-129" y="1347492"/>
                  <a:pt x="0" y="1039680"/>
                </a:cubicBezTo>
                <a:cubicBezTo>
                  <a:pt x="129" y="731868"/>
                  <a:pt x="-11821" y="662322"/>
                  <a:pt x="0" y="342007"/>
                </a:cubicBezTo>
                <a:cubicBezTo>
                  <a:pt x="-28538" y="119592"/>
                  <a:pt x="140417" y="-8193"/>
                  <a:pt x="342007" y="0"/>
                </a:cubicBezTo>
                <a:moveTo>
                  <a:pt x="2912701" y="0"/>
                </a:moveTo>
                <a:cubicBezTo>
                  <a:pt x="3116862" y="-4115"/>
                  <a:pt x="3235931" y="149927"/>
                  <a:pt x="3254708" y="342007"/>
                </a:cubicBezTo>
                <a:cubicBezTo>
                  <a:pt x="3225774" y="661250"/>
                  <a:pt x="3236433" y="817114"/>
                  <a:pt x="3254708" y="1039680"/>
                </a:cubicBezTo>
                <a:cubicBezTo>
                  <a:pt x="3272983" y="1262246"/>
                  <a:pt x="3265217" y="1454223"/>
                  <a:pt x="3254708" y="1709993"/>
                </a:cubicBezTo>
                <a:cubicBezTo>
                  <a:pt x="3246381" y="1935942"/>
                  <a:pt x="3121971" y="2050411"/>
                  <a:pt x="2912701" y="2052000"/>
                </a:cubicBezTo>
              </a:path>
            </a:pathLst>
          </a:custGeom>
          <a:ln w="38100">
            <a:solidFill>
              <a:schemeClr val="bg2">
                <a:lumMod val="75000"/>
              </a:schemeClr>
            </a:solidFill>
            <a:extLst>
              <a:ext uri="{C807C97D-BFC1-408E-A445-0C87EB9F89A2}">
                <ask:lineSketchStyleProps xmlns:ask="http://schemas.microsoft.com/office/drawing/2018/sketchyshapes" sd="2959918574">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lumMod val="65000"/>
                  <a:lumOff val="35000"/>
                </a:schemeClr>
              </a:solidFill>
            </a:endParaRPr>
          </a:p>
        </p:txBody>
      </p:sp>
      <p:sp>
        <p:nvSpPr>
          <p:cNvPr id="14" name="Double Bracket 13">
            <a:extLst>
              <a:ext uri="{FF2B5EF4-FFF2-40B4-BE49-F238E27FC236}">
                <a16:creationId xmlns:a16="http://schemas.microsoft.com/office/drawing/2014/main" id="{1C759748-2408-07F1-3B45-CC9A6E8A285E}"/>
              </a:ext>
            </a:extLst>
          </p:cNvPr>
          <p:cNvSpPr>
            <a:spLocks/>
          </p:cNvSpPr>
          <p:nvPr/>
        </p:nvSpPr>
        <p:spPr>
          <a:xfrm>
            <a:off x="488062" y="3894699"/>
            <a:ext cx="3240000" cy="2052000"/>
          </a:xfrm>
          <a:custGeom>
            <a:avLst/>
            <a:gdLst>
              <a:gd name="connsiteX0" fmla="*/ 0 w 3240000"/>
              <a:gd name="connsiteY0" fmla="*/ 342007 h 2052000"/>
              <a:gd name="connsiteX1" fmla="*/ 342007 w 3240000"/>
              <a:gd name="connsiteY1" fmla="*/ 0 h 2052000"/>
              <a:gd name="connsiteX2" fmla="*/ 981004 w 3240000"/>
              <a:gd name="connsiteY2" fmla="*/ 0 h 2052000"/>
              <a:gd name="connsiteX3" fmla="*/ 1543320 w 3240000"/>
              <a:gd name="connsiteY3" fmla="*/ 0 h 2052000"/>
              <a:gd name="connsiteX4" fmla="*/ 210563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 name="connsiteX10" fmla="*/ 2233437 w 3240000"/>
              <a:gd name="connsiteY10" fmla="*/ 2052000 h 2052000"/>
              <a:gd name="connsiteX11" fmla="*/ 1671120 w 3240000"/>
              <a:gd name="connsiteY11" fmla="*/ 2052000 h 2052000"/>
              <a:gd name="connsiteX12" fmla="*/ 981004 w 3240000"/>
              <a:gd name="connsiteY12" fmla="*/ 2052000 h 2052000"/>
              <a:gd name="connsiteX13" fmla="*/ 342007 w 3240000"/>
              <a:gd name="connsiteY13" fmla="*/ 2052000 h 2052000"/>
              <a:gd name="connsiteX14" fmla="*/ 0 w 3240000"/>
              <a:gd name="connsiteY14" fmla="*/ 1709993 h 2052000"/>
              <a:gd name="connsiteX15" fmla="*/ 0 w 3240000"/>
              <a:gd name="connsiteY15" fmla="*/ 1012320 h 2052000"/>
              <a:gd name="connsiteX16" fmla="*/ 0 w 3240000"/>
              <a:gd name="connsiteY16" fmla="*/ 342007 h 2052000"/>
              <a:gd name="connsiteX0" fmla="*/ 342007 w 3240000"/>
              <a:gd name="connsiteY0" fmla="*/ 2052000 h 2052000"/>
              <a:gd name="connsiteX1" fmla="*/ 0 w 3240000"/>
              <a:gd name="connsiteY1" fmla="*/ 1709993 h 2052000"/>
              <a:gd name="connsiteX2" fmla="*/ 0 w 3240000"/>
              <a:gd name="connsiteY2" fmla="*/ 1012320 h 2052000"/>
              <a:gd name="connsiteX3" fmla="*/ 0 w 3240000"/>
              <a:gd name="connsiteY3" fmla="*/ 342007 h 2052000"/>
              <a:gd name="connsiteX4" fmla="*/ 34200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0000" h="2052000" stroke="0" extrusionOk="0">
                <a:moveTo>
                  <a:pt x="0" y="342007"/>
                </a:moveTo>
                <a:cubicBezTo>
                  <a:pt x="37921" y="162377"/>
                  <a:pt x="114180" y="9547"/>
                  <a:pt x="342007" y="0"/>
                </a:cubicBezTo>
                <a:cubicBezTo>
                  <a:pt x="627906" y="18762"/>
                  <a:pt x="684626" y="15965"/>
                  <a:pt x="981004" y="0"/>
                </a:cubicBezTo>
                <a:cubicBezTo>
                  <a:pt x="1277382" y="-15965"/>
                  <a:pt x="1386727" y="7179"/>
                  <a:pt x="1543320" y="0"/>
                </a:cubicBezTo>
                <a:cubicBezTo>
                  <a:pt x="1699913" y="-7179"/>
                  <a:pt x="1977444" y="-23007"/>
                  <a:pt x="2105637" y="0"/>
                </a:cubicBezTo>
                <a:cubicBezTo>
                  <a:pt x="2233830" y="23007"/>
                  <a:pt x="2736639" y="-19610"/>
                  <a:pt x="2897993" y="0"/>
                </a:cubicBezTo>
                <a:cubicBezTo>
                  <a:pt x="3092109" y="31594"/>
                  <a:pt x="3233091" y="155422"/>
                  <a:pt x="3240000" y="342007"/>
                </a:cubicBezTo>
                <a:cubicBezTo>
                  <a:pt x="3206563" y="641298"/>
                  <a:pt x="3247351" y="783867"/>
                  <a:pt x="3240000" y="1012320"/>
                </a:cubicBezTo>
                <a:cubicBezTo>
                  <a:pt x="3232649" y="1240773"/>
                  <a:pt x="3265936" y="1520214"/>
                  <a:pt x="3240000" y="1709993"/>
                </a:cubicBezTo>
                <a:cubicBezTo>
                  <a:pt x="3256069" y="1941693"/>
                  <a:pt x="3074251" y="2043652"/>
                  <a:pt x="2897993" y="2052000"/>
                </a:cubicBezTo>
                <a:cubicBezTo>
                  <a:pt x="2597642" y="2051617"/>
                  <a:pt x="2492889" y="2031126"/>
                  <a:pt x="2233437" y="2052000"/>
                </a:cubicBezTo>
                <a:cubicBezTo>
                  <a:pt x="1973985" y="2072874"/>
                  <a:pt x="1843026" y="2069657"/>
                  <a:pt x="1671120" y="2052000"/>
                </a:cubicBezTo>
                <a:cubicBezTo>
                  <a:pt x="1499214" y="2034343"/>
                  <a:pt x="1279476" y="2025685"/>
                  <a:pt x="981004" y="2052000"/>
                </a:cubicBezTo>
                <a:cubicBezTo>
                  <a:pt x="682532" y="2078315"/>
                  <a:pt x="523706" y="2081052"/>
                  <a:pt x="342007" y="2052000"/>
                </a:cubicBezTo>
                <a:cubicBezTo>
                  <a:pt x="156714" y="2046373"/>
                  <a:pt x="-5667" y="1893041"/>
                  <a:pt x="0" y="1709993"/>
                </a:cubicBezTo>
                <a:cubicBezTo>
                  <a:pt x="140" y="1496290"/>
                  <a:pt x="34745" y="1308348"/>
                  <a:pt x="0" y="1012320"/>
                </a:cubicBezTo>
                <a:cubicBezTo>
                  <a:pt x="-34745" y="716292"/>
                  <a:pt x="20878" y="585431"/>
                  <a:pt x="0" y="342007"/>
                </a:cubicBezTo>
                <a:close/>
              </a:path>
              <a:path w="3240000" h="2052000" fill="none" extrusionOk="0">
                <a:moveTo>
                  <a:pt x="342007" y="2052000"/>
                </a:moveTo>
                <a:cubicBezTo>
                  <a:pt x="158447" y="2057334"/>
                  <a:pt x="-4267" y="1922590"/>
                  <a:pt x="0" y="1709993"/>
                </a:cubicBezTo>
                <a:cubicBezTo>
                  <a:pt x="17004" y="1497763"/>
                  <a:pt x="32598" y="1256561"/>
                  <a:pt x="0" y="1012320"/>
                </a:cubicBezTo>
                <a:cubicBezTo>
                  <a:pt x="-32598" y="768079"/>
                  <a:pt x="-4283" y="648412"/>
                  <a:pt x="0" y="342007"/>
                </a:cubicBezTo>
                <a:cubicBezTo>
                  <a:pt x="32228" y="160840"/>
                  <a:pt x="194925" y="14440"/>
                  <a:pt x="342007" y="0"/>
                </a:cubicBezTo>
                <a:moveTo>
                  <a:pt x="2897993" y="0"/>
                </a:moveTo>
                <a:cubicBezTo>
                  <a:pt x="3090791" y="-4754"/>
                  <a:pt x="3242863" y="176526"/>
                  <a:pt x="3240000" y="342007"/>
                </a:cubicBezTo>
                <a:cubicBezTo>
                  <a:pt x="3216438" y="531084"/>
                  <a:pt x="3232735" y="710187"/>
                  <a:pt x="3240000" y="1012320"/>
                </a:cubicBezTo>
                <a:cubicBezTo>
                  <a:pt x="3247265" y="1314453"/>
                  <a:pt x="3220912" y="1564199"/>
                  <a:pt x="3240000" y="1709993"/>
                </a:cubicBezTo>
                <a:cubicBezTo>
                  <a:pt x="3265717" y="1929783"/>
                  <a:pt x="3125522" y="2048258"/>
                  <a:pt x="2897993" y="2052000"/>
                </a:cubicBezTo>
              </a:path>
              <a:path w="3240000" h="2052000" fill="none" stroke="0" extrusionOk="0">
                <a:moveTo>
                  <a:pt x="342007" y="2052000"/>
                </a:moveTo>
                <a:cubicBezTo>
                  <a:pt x="148193" y="2058927"/>
                  <a:pt x="-13230" y="1889308"/>
                  <a:pt x="0" y="1709993"/>
                </a:cubicBezTo>
                <a:cubicBezTo>
                  <a:pt x="-18148" y="1381651"/>
                  <a:pt x="-129" y="1347492"/>
                  <a:pt x="0" y="1039680"/>
                </a:cubicBezTo>
                <a:cubicBezTo>
                  <a:pt x="129" y="731868"/>
                  <a:pt x="-11821" y="662322"/>
                  <a:pt x="0" y="342007"/>
                </a:cubicBezTo>
                <a:cubicBezTo>
                  <a:pt x="-28538" y="119592"/>
                  <a:pt x="140417" y="-8193"/>
                  <a:pt x="342007" y="0"/>
                </a:cubicBezTo>
                <a:moveTo>
                  <a:pt x="2897993" y="0"/>
                </a:moveTo>
                <a:cubicBezTo>
                  <a:pt x="3102154" y="-4115"/>
                  <a:pt x="3221223" y="149927"/>
                  <a:pt x="3240000" y="342007"/>
                </a:cubicBezTo>
                <a:cubicBezTo>
                  <a:pt x="3211066" y="661250"/>
                  <a:pt x="3221725" y="817114"/>
                  <a:pt x="3240000" y="1039680"/>
                </a:cubicBezTo>
                <a:cubicBezTo>
                  <a:pt x="3258275" y="1262246"/>
                  <a:pt x="3250509" y="1454223"/>
                  <a:pt x="3240000" y="1709993"/>
                </a:cubicBezTo>
                <a:cubicBezTo>
                  <a:pt x="3231673" y="1935942"/>
                  <a:pt x="3107263" y="2050411"/>
                  <a:pt x="2897993" y="2052000"/>
                </a:cubicBezTo>
              </a:path>
            </a:pathLst>
          </a:custGeom>
          <a:ln w="38100">
            <a:solidFill>
              <a:schemeClr val="bg2">
                <a:lumMod val="90000"/>
              </a:schemeClr>
            </a:solidFill>
            <a:extLst>
              <a:ext uri="{C807C97D-BFC1-408E-A445-0C87EB9F89A2}">
                <ask:lineSketchStyleProps xmlns:ask="http://schemas.microsoft.com/office/drawing/2018/sketchyshapes" sd="2959918574">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lumMod val="65000"/>
                  <a:lumOff val="35000"/>
                </a:schemeClr>
              </a:solidFill>
            </a:endParaRPr>
          </a:p>
        </p:txBody>
      </p:sp>
      <p:sp>
        <p:nvSpPr>
          <p:cNvPr id="15" name="TextBox 14">
            <a:extLst>
              <a:ext uri="{FF2B5EF4-FFF2-40B4-BE49-F238E27FC236}">
                <a16:creationId xmlns:a16="http://schemas.microsoft.com/office/drawing/2014/main" id="{CCB3EAED-6A60-8A9C-C093-D772806E9D78}"/>
              </a:ext>
            </a:extLst>
          </p:cNvPr>
          <p:cNvSpPr txBox="1"/>
          <p:nvPr/>
        </p:nvSpPr>
        <p:spPr>
          <a:xfrm>
            <a:off x="5287886" y="1266504"/>
            <a:ext cx="2589466" cy="1092130"/>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2000" b="1" dirty="0">
                <a:solidFill>
                  <a:schemeClr val="tx1">
                    <a:lumMod val="65000"/>
                    <a:lumOff val="35000"/>
                  </a:schemeClr>
                </a:solidFill>
                <a:ea typeface="Calibri" panose="020F0502020204030204" pitchFamily="34" charset="0"/>
                <a:cs typeface="Times New Roman" panose="02020603050405020304" pitchFamily="18" charset="0"/>
              </a:rPr>
              <a:t>Employability /        Business mentoring sessions</a:t>
            </a:r>
            <a:endParaRPr lang="en-GB" sz="35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3FD2E3A-3279-6593-4095-E90A8F83A294}"/>
              </a:ext>
            </a:extLst>
          </p:cNvPr>
          <p:cNvSpPr txBox="1"/>
          <p:nvPr/>
        </p:nvSpPr>
        <p:spPr>
          <a:xfrm>
            <a:off x="4559243" y="2447693"/>
            <a:ext cx="3213515" cy="804090"/>
          </a:xfrm>
          <a:prstGeom prst="rect">
            <a:avLst/>
          </a:prstGeom>
          <a:noFill/>
        </p:spPr>
        <p:txBody>
          <a:bodyPr wrap="square" lIns="108000" tIns="108000" rIns="108000" bIns="108000" anchor="t" anchorCtr="0">
            <a:noAutofit/>
          </a:bodyPr>
          <a:lstStyle/>
          <a:p>
            <a:pPr algn="ctr">
              <a:lnSpc>
                <a:spcPct val="107000"/>
              </a:lnSpc>
              <a:spcAft>
                <a:spcPts val="600"/>
              </a:spcAft>
            </a:pPr>
            <a:r>
              <a:rPr lang="en-GB" sz="1200" dirty="0">
                <a:solidFill>
                  <a:schemeClr val="tx1">
                    <a:lumMod val="65000"/>
                    <a:lumOff val="35000"/>
                  </a:schemeClr>
                </a:solidFill>
                <a:effectLst/>
                <a:ea typeface="Calibri" panose="020F0502020204030204" pitchFamily="34" charset="0"/>
                <a:cs typeface="Times New Roman" panose="02020603050405020304" pitchFamily="18" charset="0"/>
              </a:rPr>
              <a:t>Sessions donated for support to job seekers, career development, skills and employability training and business mentoring</a:t>
            </a:r>
          </a:p>
        </p:txBody>
      </p:sp>
      <p:sp>
        <p:nvSpPr>
          <p:cNvPr id="17" name="TextBox 16">
            <a:extLst>
              <a:ext uri="{FF2B5EF4-FFF2-40B4-BE49-F238E27FC236}">
                <a16:creationId xmlns:a16="http://schemas.microsoft.com/office/drawing/2014/main" id="{4A8F8DCA-8A45-1FBC-E166-D62817768A59}"/>
              </a:ext>
            </a:extLst>
          </p:cNvPr>
          <p:cNvSpPr txBox="1"/>
          <p:nvPr/>
        </p:nvSpPr>
        <p:spPr>
          <a:xfrm>
            <a:off x="9046825" y="1146309"/>
            <a:ext cx="3282078" cy="1150147"/>
          </a:xfrm>
          <a:prstGeom prst="rect">
            <a:avLst/>
          </a:prstGeom>
          <a:noFill/>
        </p:spPr>
        <p:txBody>
          <a:bodyPr wrap="square" lIns="108000" tIns="108000" rIns="108000" bIns="108000" anchor="ctr" anchorCtr="0">
            <a:noAutofit/>
          </a:bodyPr>
          <a:lstStyle/>
          <a:p>
            <a:pPr algn="ctr">
              <a:lnSpc>
                <a:spcPct val="107000"/>
              </a:lnSpc>
              <a:spcAft>
                <a:spcPts val="600"/>
              </a:spcAft>
            </a:pPr>
            <a:endParaRPr lang="en-GB" sz="2000" b="1" dirty="0">
              <a:solidFill>
                <a:schemeClr val="tx1">
                  <a:lumMod val="65000"/>
                  <a:lumOff val="35000"/>
                </a:schemeClr>
              </a:solidFill>
              <a:ea typeface="Calibri" panose="020F0502020204030204" pitchFamily="34" charset="0"/>
              <a:cs typeface="Times New Roman" panose="02020603050405020304" pitchFamily="18" charset="0"/>
            </a:endParaRPr>
          </a:p>
          <a:p>
            <a:pPr algn="ctr">
              <a:lnSpc>
                <a:spcPct val="107000"/>
              </a:lnSpc>
              <a:spcAft>
                <a:spcPts val="600"/>
              </a:spcAft>
            </a:pPr>
            <a:r>
              <a:rPr lang="en-GB" sz="2000" b="1" dirty="0">
                <a:solidFill>
                  <a:schemeClr val="tx1">
                    <a:lumMod val="65000"/>
                    <a:lumOff val="35000"/>
                  </a:schemeClr>
                </a:solidFill>
                <a:effectLst/>
                <a:ea typeface="Calibri" panose="020F0502020204030204" pitchFamily="34" charset="0"/>
                <a:cs typeface="Times New Roman" panose="02020603050405020304" pitchFamily="18" charset="0"/>
              </a:rPr>
              <a:t>Work </a:t>
            </a:r>
            <a:r>
              <a:rPr lang="en-GB" sz="2000" b="1" dirty="0">
                <a:solidFill>
                  <a:schemeClr val="tx1">
                    <a:lumMod val="65000"/>
                    <a:lumOff val="35000"/>
                  </a:schemeClr>
                </a:solidFill>
                <a:ea typeface="Calibri" panose="020F0502020204030204" pitchFamily="34" charset="0"/>
                <a:cs typeface="Times New Roman" panose="02020603050405020304" pitchFamily="18" charset="0"/>
              </a:rPr>
              <a:t>experience / placements</a:t>
            </a:r>
            <a:endParaRPr lang="en-GB" sz="20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B9B73C92-DDE5-7653-00DE-5974069F5F80}"/>
              </a:ext>
            </a:extLst>
          </p:cNvPr>
          <p:cNvSpPr txBox="1"/>
          <p:nvPr/>
        </p:nvSpPr>
        <p:spPr>
          <a:xfrm>
            <a:off x="8590552" y="2147106"/>
            <a:ext cx="3282078" cy="805249"/>
          </a:xfrm>
          <a:prstGeom prst="rect">
            <a:avLst/>
          </a:prstGeom>
          <a:noFill/>
        </p:spPr>
        <p:txBody>
          <a:bodyPr wrap="square" lIns="108000" tIns="108000" rIns="108000" bIns="108000" anchor="t" anchorCtr="0">
            <a:noAutofit/>
          </a:bodyPr>
          <a:lstStyle/>
          <a:p>
            <a:pPr algn="ctr">
              <a:lnSpc>
                <a:spcPct val="107000"/>
              </a:lnSpc>
              <a:spcAft>
                <a:spcPts val="600"/>
              </a:spcAft>
            </a:pPr>
            <a:r>
              <a:rPr lang="en-GB" sz="1200" dirty="0">
                <a:solidFill>
                  <a:schemeClr val="tx1">
                    <a:lumMod val="65000"/>
                    <a:lumOff val="35000"/>
                  </a:schemeClr>
                </a:solidFill>
              </a:rPr>
              <a:t>provided to students and residents formal work experience, placements, apprenticeships, Traineeships etc.</a:t>
            </a:r>
            <a:endParaRPr lang="en-GB" sz="1200"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E41B501-D1ED-063C-B2AF-41C4D4155D11}"/>
              </a:ext>
            </a:extLst>
          </p:cNvPr>
          <p:cNvSpPr txBox="1"/>
          <p:nvPr/>
        </p:nvSpPr>
        <p:spPr>
          <a:xfrm>
            <a:off x="622908" y="3889622"/>
            <a:ext cx="1665405" cy="1155556"/>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5400" b="1" dirty="0">
                <a:solidFill>
                  <a:schemeClr val="tx1">
                    <a:lumMod val="65000"/>
                    <a:lumOff val="35000"/>
                  </a:schemeClr>
                </a:solidFill>
                <a:effectLst/>
                <a:ea typeface="Calibri" panose="020F0502020204030204" pitchFamily="34" charset="0"/>
                <a:cs typeface="Times New Roman" panose="02020603050405020304" pitchFamily="18" charset="0"/>
              </a:rPr>
              <a:t>£19</a:t>
            </a:r>
            <a:r>
              <a:rPr lang="en-GB" sz="3200" b="1" dirty="0">
                <a:solidFill>
                  <a:schemeClr val="tx1">
                    <a:lumMod val="65000"/>
                    <a:lumOff val="35000"/>
                  </a:schemeClr>
                </a:solidFill>
                <a:effectLst/>
                <a:ea typeface="Calibri" panose="020F0502020204030204" pitchFamily="34" charset="0"/>
                <a:cs typeface="Times New Roman" panose="02020603050405020304" pitchFamily="18" charset="0"/>
              </a:rPr>
              <a:t>k</a:t>
            </a:r>
            <a:endParaRPr lang="en-GB" sz="54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8F04916D-2974-8CE1-0FC1-B0722A7EB822}"/>
              </a:ext>
            </a:extLst>
          </p:cNvPr>
          <p:cNvSpPr txBox="1"/>
          <p:nvPr/>
        </p:nvSpPr>
        <p:spPr>
          <a:xfrm>
            <a:off x="480680" y="4817089"/>
            <a:ext cx="3240000" cy="1178250"/>
          </a:xfrm>
          <a:prstGeom prst="rect">
            <a:avLst/>
          </a:prstGeom>
          <a:noFill/>
        </p:spPr>
        <p:txBody>
          <a:bodyPr wrap="square" lIns="108000" tIns="108000" rIns="108000" bIns="108000" anchor="t" anchorCtr="0">
            <a:noAutofit/>
          </a:bodyPr>
          <a:lstStyle/>
          <a:p>
            <a:pPr algn="ctr">
              <a:lnSpc>
                <a:spcPct val="107000"/>
              </a:lnSpc>
              <a:spcAft>
                <a:spcPts val="600"/>
              </a:spcAft>
            </a:pPr>
            <a:r>
              <a:rPr lang="en-GB" sz="1200" dirty="0">
                <a:solidFill>
                  <a:schemeClr val="tx1">
                    <a:lumMod val="65000"/>
                    <a:lumOff val="35000"/>
                  </a:schemeClr>
                </a:solidFill>
                <a:effectLst/>
                <a:ea typeface="Calibri" panose="020F0502020204030204" pitchFamily="34" charset="0"/>
                <a:cs typeface="Times New Roman" panose="02020603050405020304" pitchFamily="18" charset="0"/>
              </a:rPr>
              <a:t>Commitments to donate directly to VSCE or to support Council initiatives across domestic abuse, food banks, women’s empowerment, and community cohesion </a:t>
            </a:r>
          </a:p>
        </p:txBody>
      </p:sp>
      <p:sp>
        <p:nvSpPr>
          <p:cNvPr id="21" name="TextBox 20">
            <a:extLst>
              <a:ext uri="{FF2B5EF4-FFF2-40B4-BE49-F238E27FC236}">
                <a16:creationId xmlns:a16="http://schemas.microsoft.com/office/drawing/2014/main" id="{1EB716F4-0D0A-70B7-1499-40E88EE0F4FD}"/>
              </a:ext>
            </a:extLst>
          </p:cNvPr>
          <p:cNvSpPr txBox="1"/>
          <p:nvPr/>
        </p:nvSpPr>
        <p:spPr>
          <a:xfrm>
            <a:off x="2100679" y="3935570"/>
            <a:ext cx="1715207" cy="1006194"/>
          </a:xfrm>
          <a:prstGeom prst="rect">
            <a:avLst/>
          </a:prstGeom>
          <a:noFill/>
        </p:spPr>
        <p:txBody>
          <a:bodyPr wrap="square" lIns="108000" tIns="108000" rIns="108000" bIns="108000" anchor="ctr" anchorCtr="0">
            <a:noAutofit/>
          </a:bodyPr>
          <a:lstStyle/>
          <a:p>
            <a:pPr algn="ctr">
              <a:lnSpc>
                <a:spcPct val="107000"/>
              </a:lnSpc>
              <a:spcAft>
                <a:spcPts val="600"/>
              </a:spcAft>
            </a:pPr>
            <a:r>
              <a:rPr lang="en-GB" b="1" dirty="0">
                <a:solidFill>
                  <a:schemeClr val="tx1">
                    <a:lumMod val="65000"/>
                    <a:lumOff val="35000"/>
                  </a:schemeClr>
                </a:solidFill>
                <a:ea typeface="Calibri" panose="020F0502020204030204" pitchFamily="34" charset="0"/>
                <a:cs typeface="Times New Roman" panose="02020603050405020304" pitchFamily="18" charset="0"/>
              </a:rPr>
              <a:t>Initiative related support</a:t>
            </a:r>
            <a:endParaRPr lang="en-GB"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A24C7F67-DCE6-22A7-4B71-A6730714CF28}"/>
              </a:ext>
            </a:extLst>
          </p:cNvPr>
          <p:cNvGrpSpPr/>
          <p:nvPr/>
        </p:nvGrpSpPr>
        <p:grpSpPr>
          <a:xfrm>
            <a:off x="8632630" y="3770323"/>
            <a:ext cx="3240000" cy="2251587"/>
            <a:chOff x="8632630" y="3987144"/>
            <a:chExt cx="3240000" cy="2251587"/>
          </a:xfrm>
        </p:grpSpPr>
        <p:sp>
          <p:nvSpPr>
            <p:cNvPr id="23" name="Double Bracket 22">
              <a:extLst>
                <a:ext uri="{FF2B5EF4-FFF2-40B4-BE49-F238E27FC236}">
                  <a16:creationId xmlns:a16="http://schemas.microsoft.com/office/drawing/2014/main" id="{0E72AC33-009C-48F9-6F31-1BC69BA3903D}"/>
                </a:ext>
              </a:extLst>
            </p:cNvPr>
            <p:cNvSpPr>
              <a:spLocks/>
            </p:cNvSpPr>
            <p:nvPr/>
          </p:nvSpPr>
          <p:spPr>
            <a:xfrm>
              <a:off x="8632630" y="4111623"/>
              <a:ext cx="3240000" cy="2052000"/>
            </a:xfrm>
            <a:custGeom>
              <a:avLst/>
              <a:gdLst>
                <a:gd name="connsiteX0" fmla="*/ 0 w 3240000"/>
                <a:gd name="connsiteY0" fmla="*/ 342007 h 2052000"/>
                <a:gd name="connsiteX1" fmla="*/ 342007 w 3240000"/>
                <a:gd name="connsiteY1" fmla="*/ 0 h 2052000"/>
                <a:gd name="connsiteX2" fmla="*/ 981004 w 3240000"/>
                <a:gd name="connsiteY2" fmla="*/ 0 h 2052000"/>
                <a:gd name="connsiteX3" fmla="*/ 1543320 w 3240000"/>
                <a:gd name="connsiteY3" fmla="*/ 0 h 2052000"/>
                <a:gd name="connsiteX4" fmla="*/ 210563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 name="connsiteX10" fmla="*/ 2233437 w 3240000"/>
                <a:gd name="connsiteY10" fmla="*/ 2052000 h 2052000"/>
                <a:gd name="connsiteX11" fmla="*/ 1671120 w 3240000"/>
                <a:gd name="connsiteY11" fmla="*/ 2052000 h 2052000"/>
                <a:gd name="connsiteX12" fmla="*/ 981004 w 3240000"/>
                <a:gd name="connsiteY12" fmla="*/ 2052000 h 2052000"/>
                <a:gd name="connsiteX13" fmla="*/ 342007 w 3240000"/>
                <a:gd name="connsiteY13" fmla="*/ 2052000 h 2052000"/>
                <a:gd name="connsiteX14" fmla="*/ 0 w 3240000"/>
                <a:gd name="connsiteY14" fmla="*/ 1709993 h 2052000"/>
                <a:gd name="connsiteX15" fmla="*/ 0 w 3240000"/>
                <a:gd name="connsiteY15" fmla="*/ 1012320 h 2052000"/>
                <a:gd name="connsiteX16" fmla="*/ 0 w 3240000"/>
                <a:gd name="connsiteY16" fmla="*/ 342007 h 2052000"/>
                <a:gd name="connsiteX0" fmla="*/ 342007 w 3240000"/>
                <a:gd name="connsiteY0" fmla="*/ 2052000 h 2052000"/>
                <a:gd name="connsiteX1" fmla="*/ 0 w 3240000"/>
                <a:gd name="connsiteY1" fmla="*/ 1709993 h 2052000"/>
                <a:gd name="connsiteX2" fmla="*/ 0 w 3240000"/>
                <a:gd name="connsiteY2" fmla="*/ 1012320 h 2052000"/>
                <a:gd name="connsiteX3" fmla="*/ 0 w 3240000"/>
                <a:gd name="connsiteY3" fmla="*/ 342007 h 2052000"/>
                <a:gd name="connsiteX4" fmla="*/ 34200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0000" h="2052000" stroke="0" extrusionOk="0">
                  <a:moveTo>
                    <a:pt x="0" y="342007"/>
                  </a:moveTo>
                  <a:cubicBezTo>
                    <a:pt x="37921" y="162377"/>
                    <a:pt x="114180" y="9547"/>
                    <a:pt x="342007" y="0"/>
                  </a:cubicBezTo>
                  <a:cubicBezTo>
                    <a:pt x="627906" y="18762"/>
                    <a:pt x="684626" y="15965"/>
                    <a:pt x="981004" y="0"/>
                  </a:cubicBezTo>
                  <a:cubicBezTo>
                    <a:pt x="1277382" y="-15965"/>
                    <a:pt x="1386727" y="7179"/>
                    <a:pt x="1543320" y="0"/>
                  </a:cubicBezTo>
                  <a:cubicBezTo>
                    <a:pt x="1699913" y="-7179"/>
                    <a:pt x="1977444" y="-23007"/>
                    <a:pt x="2105637" y="0"/>
                  </a:cubicBezTo>
                  <a:cubicBezTo>
                    <a:pt x="2233830" y="23007"/>
                    <a:pt x="2736639" y="-19610"/>
                    <a:pt x="2897993" y="0"/>
                  </a:cubicBezTo>
                  <a:cubicBezTo>
                    <a:pt x="3092109" y="31594"/>
                    <a:pt x="3233091" y="155422"/>
                    <a:pt x="3240000" y="342007"/>
                  </a:cubicBezTo>
                  <a:cubicBezTo>
                    <a:pt x="3206563" y="641298"/>
                    <a:pt x="3247351" y="783867"/>
                    <a:pt x="3240000" y="1012320"/>
                  </a:cubicBezTo>
                  <a:cubicBezTo>
                    <a:pt x="3232649" y="1240773"/>
                    <a:pt x="3265936" y="1520214"/>
                    <a:pt x="3240000" y="1709993"/>
                  </a:cubicBezTo>
                  <a:cubicBezTo>
                    <a:pt x="3256069" y="1941693"/>
                    <a:pt x="3074251" y="2043652"/>
                    <a:pt x="2897993" y="2052000"/>
                  </a:cubicBezTo>
                  <a:cubicBezTo>
                    <a:pt x="2597642" y="2051617"/>
                    <a:pt x="2492889" y="2031126"/>
                    <a:pt x="2233437" y="2052000"/>
                  </a:cubicBezTo>
                  <a:cubicBezTo>
                    <a:pt x="1973985" y="2072874"/>
                    <a:pt x="1843026" y="2069657"/>
                    <a:pt x="1671120" y="2052000"/>
                  </a:cubicBezTo>
                  <a:cubicBezTo>
                    <a:pt x="1499214" y="2034343"/>
                    <a:pt x="1279476" y="2025685"/>
                    <a:pt x="981004" y="2052000"/>
                  </a:cubicBezTo>
                  <a:cubicBezTo>
                    <a:pt x="682532" y="2078315"/>
                    <a:pt x="523706" y="2081052"/>
                    <a:pt x="342007" y="2052000"/>
                  </a:cubicBezTo>
                  <a:cubicBezTo>
                    <a:pt x="156714" y="2046373"/>
                    <a:pt x="-5667" y="1893041"/>
                    <a:pt x="0" y="1709993"/>
                  </a:cubicBezTo>
                  <a:cubicBezTo>
                    <a:pt x="140" y="1496290"/>
                    <a:pt x="34745" y="1308348"/>
                    <a:pt x="0" y="1012320"/>
                  </a:cubicBezTo>
                  <a:cubicBezTo>
                    <a:pt x="-34745" y="716292"/>
                    <a:pt x="20878" y="585431"/>
                    <a:pt x="0" y="342007"/>
                  </a:cubicBezTo>
                  <a:close/>
                </a:path>
                <a:path w="3240000" h="2052000" fill="none" extrusionOk="0">
                  <a:moveTo>
                    <a:pt x="342007" y="2052000"/>
                  </a:moveTo>
                  <a:cubicBezTo>
                    <a:pt x="158447" y="2057334"/>
                    <a:pt x="-4267" y="1922590"/>
                    <a:pt x="0" y="1709993"/>
                  </a:cubicBezTo>
                  <a:cubicBezTo>
                    <a:pt x="17004" y="1497763"/>
                    <a:pt x="32598" y="1256561"/>
                    <a:pt x="0" y="1012320"/>
                  </a:cubicBezTo>
                  <a:cubicBezTo>
                    <a:pt x="-32598" y="768079"/>
                    <a:pt x="-4283" y="648412"/>
                    <a:pt x="0" y="342007"/>
                  </a:cubicBezTo>
                  <a:cubicBezTo>
                    <a:pt x="32228" y="160840"/>
                    <a:pt x="194925" y="14440"/>
                    <a:pt x="342007" y="0"/>
                  </a:cubicBezTo>
                  <a:moveTo>
                    <a:pt x="2897993" y="0"/>
                  </a:moveTo>
                  <a:cubicBezTo>
                    <a:pt x="3090791" y="-4754"/>
                    <a:pt x="3242863" y="176526"/>
                    <a:pt x="3240000" y="342007"/>
                  </a:cubicBezTo>
                  <a:cubicBezTo>
                    <a:pt x="3216438" y="531084"/>
                    <a:pt x="3232735" y="710187"/>
                    <a:pt x="3240000" y="1012320"/>
                  </a:cubicBezTo>
                  <a:cubicBezTo>
                    <a:pt x="3247265" y="1314453"/>
                    <a:pt x="3220912" y="1564199"/>
                    <a:pt x="3240000" y="1709993"/>
                  </a:cubicBezTo>
                  <a:cubicBezTo>
                    <a:pt x="3265717" y="1929783"/>
                    <a:pt x="3125522" y="2048258"/>
                    <a:pt x="2897993" y="2052000"/>
                  </a:cubicBezTo>
                </a:path>
                <a:path w="3240000" h="2052000" fill="none" stroke="0" extrusionOk="0">
                  <a:moveTo>
                    <a:pt x="342007" y="2052000"/>
                  </a:moveTo>
                  <a:cubicBezTo>
                    <a:pt x="148193" y="2058927"/>
                    <a:pt x="-13230" y="1889308"/>
                    <a:pt x="0" y="1709993"/>
                  </a:cubicBezTo>
                  <a:cubicBezTo>
                    <a:pt x="-18148" y="1381651"/>
                    <a:pt x="-129" y="1347492"/>
                    <a:pt x="0" y="1039680"/>
                  </a:cubicBezTo>
                  <a:cubicBezTo>
                    <a:pt x="129" y="731868"/>
                    <a:pt x="-11821" y="662322"/>
                    <a:pt x="0" y="342007"/>
                  </a:cubicBezTo>
                  <a:cubicBezTo>
                    <a:pt x="-28538" y="119592"/>
                    <a:pt x="140417" y="-8193"/>
                    <a:pt x="342007" y="0"/>
                  </a:cubicBezTo>
                  <a:moveTo>
                    <a:pt x="2897993" y="0"/>
                  </a:moveTo>
                  <a:cubicBezTo>
                    <a:pt x="3102154" y="-4115"/>
                    <a:pt x="3221223" y="149927"/>
                    <a:pt x="3240000" y="342007"/>
                  </a:cubicBezTo>
                  <a:cubicBezTo>
                    <a:pt x="3211066" y="661250"/>
                    <a:pt x="3221725" y="817114"/>
                    <a:pt x="3240000" y="1039680"/>
                  </a:cubicBezTo>
                  <a:cubicBezTo>
                    <a:pt x="3258275" y="1262246"/>
                    <a:pt x="3250509" y="1454223"/>
                    <a:pt x="3240000" y="1709993"/>
                  </a:cubicBezTo>
                  <a:cubicBezTo>
                    <a:pt x="3231673" y="1935942"/>
                    <a:pt x="3107263" y="2050411"/>
                    <a:pt x="2897993" y="2052000"/>
                  </a:cubicBezTo>
                </a:path>
              </a:pathLst>
            </a:custGeom>
            <a:ln w="38100">
              <a:solidFill>
                <a:schemeClr val="bg2">
                  <a:lumMod val="75000"/>
                </a:schemeClr>
              </a:solidFill>
              <a:extLst>
                <a:ext uri="{C807C97D-BFC1-408E-A445-0C87EB9F89A2}">
                  <ask:lineSketchStyleProps xmlns:ask="http://schemas.microsoft.com/office/drawing/2018/sketchyshapes" sd="2959918574">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lumMod val="65000"/>
                    <a:lumOff val="35000"/>
                  </a:schemeClr>
                </a:solidFill>
              </a:endParaRPr>
            </a:p>
          </p:txBody>
        </p:sp>
        <p:grpSp>
          <p:nvGrpSpPr>
            <p:cNvPr id="24" name="Group 23">
              <a:extLst>
                <a:ext uri="{FF2B5EF4-FFF2-40B4-BE49-F238E27FC236}">
                  <a16:creationId xmlns:a16="http://schemas.microsoft.com/office/drawing/2014/main" id="{0213F0C6-BF6A-15ED-36C9-E34141F820EC}"/>
                </a:ext>
              </a:extLst>
            </p:cNvPr>
            <p:cNvGrpSpPr/>
            <p:nvPr/>
          </p:nvGrpSpPr>
          <p:grpSpPr>
            <a:xfrm>
              <a:off x="8832733" y="3987144"/>
              <a:ext cx="2754508" cy="2251587"/>
              <a:chOff x="8832733" y="3987144"/>
              <a:chExt cx="2754508" cy="2251587"/>
            </a:xfrm>
          </p:grpSpPr>
          <p:pic>
            <p:nvPicPr>
              <p:cNvPr id="25" name="Graphic 24" descr="Internet with solid fill">
                <a:extLst>
                  <a:ext uri="{FF2B5EF4-FFF2-40B4-BE49-F238E27FC236}">
                    <a16:creationId xmlns:a16="http://schemas.microsoft.com/office/drawing/2014/main" id="{9EE6E449-4ABE-077A-A256-CE2AAC88AA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832733" y="3996178"/>
                <a:ext cx="1225252" cy="1225254"/>
              </a:xfrm>
              <a:prstGeom prst="rect">
                <a:avLst/>
              </a:prstGeom>
            </p:spPr>
          </p:pic>
          <p:pic>
            <p:nvPicPr>
              <p:cNvPr id="26" name="Graphic 25" descr="Park scene with solid fill">
                <a:extLst>
                  <a:ext uri="{FF2B5EF4-FFF2-40B4-BE49-F238E27FC236}">
                    <a16:creationId xmlns:a16="http://schemas.microsoft.com/office/drawing/2014/main" id="{2B8EF2E5-0DFE-A53D-674E-45300F68E65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0361989" y="3987144"/>
                <a:ext cx="1225252" cy="1225252"/>
              </a:xfrm>
              <a:prstGeom prst="rect">
                <a:avLst/>
              </a:prstGeom>
            </p:spPr>
          </p:pic>
          <p:pic>
            <p:nvPicPr>
              <p:cNvPr id="27" name="Graphic 26" descr="Flowers in pot with solid fill">
                <a:extLst>
                  <a:ext uri="{FF2B5EF4-FFF2-40B4-BE49-F238E27FC236}">
                    <a16:creationId xmlns:a16="http://schemas.microsoft.com/office/drawing/2014/main" id="{5A6590AE-63ED-FBFE-E7D0-353D1A9496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8834309" y="5013479"/>
                <a:ext cx="1225252" cy="1225252"/>
              </a:xfrm>
              <a:prstGeom prst="rect">
                <a:avLst/>
              </a:prstGeom>
            </p:spPr>
          </p:pic>
          <p:pic>
            <p:nvPicPr>
              <p:cNvPr id="28" name="Graphic 27" descr="Suit with solid fill">
                <a:extLst>
                  <a:ext uri="{FF2B5EF4-FFF2-40B4-BE49-F238E27FC236}">
                    <a16:creationId xmlns:a16="http://schemas.microsoft.com/office/drawing/2014/main" id="{69935265-8A70-FE42-FDD1-07A4CA4C395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361989" y="5013479"/>
                <a:ext cx="1225252" cy="1225252"/>
              </a:xfrm>
              <a:prstGeom prst="rect">
                <a:avLst/>
              </a:prstGeom>
            </p:spPr>
          </p:pic>
        </p:grpSp>
      </p:grpSp>
      <p:sp>
        <p:nvSpPr>
          <p:cNvPr id="29" name="TextBox 28">
            <a:extLst>
              <a:ext uri="{FF2B5EF4-FFF2-40B4-BE49-F238E27FC236}">
                <a16:creationId xmlns:a16="http://schemas.microsoft.com/office/drawing/2014/main" id="{A8589842-B9C0-2B87-9D92-5E52A5E75908}"/>
              </a:ext>
            </a:extLst>
          </p:cNvPr>
          <p:cNvSpPr txBox="1"/>
          <p:nvPr/>
        </p:nvSpPr>
        <p:spPr>
          <a:xfrm>
            <a:off x="8727836" y="3954193"/>
            <a:ext cx="3049585" cy="1068765"/>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3000" b="1" dirty="0">
                <a:solidFill>
                  <a:schemeClr val="tx1">
                    <a:lumMod val="65000"/>
                    <a:lumOff val="35000"/>
                  </a:schemeClr>
                </a:solidFill>
                <a:ea typeface="Calibri" panose="020F0502020204030204" pitchFamily="34" charset="0"/>
                <a:cs typeface="Times New Roman" panose="02020603050405020304" pitchFamily="18" charset="0"/>
              </a:rPr>
              <a:t>Equipment &amp; goods</a:t>
            </a:r>
            <a:endParaRPr lang="en-GB" sz="30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grpSp>
        <p:nvGrpSpPr>
          <p:cNvPr id="30" name="Group 29">
            <a:extLst>
              <a:ext uri="{FF2B5EF4-FFF2-40B4-BE49-F238E27FC236}">
                <a16:creationId xmlns:a16="http://schemas.microsoft.com/office/drawing/2014/main" id="{84A6F3C8-0520-B2B5-AE73-B3879792FC83}"/>
              </a:ext>
            </a:extLst>
          </p:cNvPr>
          <p:cNvGrpSpPr/>
          <p:nvPr/>
        </p:nvGrpSpPr>
        <p:grpSpPr>
          <a:xfrm>
            <a:off x="4551416" y="3858630"/>
            <a:ext cx="3240000" cy="2263856"/>
            <a:chOff x="4476000" y="4122586"/>
            <a:chExt cx="3240000" cy="2263856"/>
          </a:xfrm>
        </p:grpSpPr>
        <p:sp>
          <p:nvSpPr>
            <p:cNvPr id="31" name="Double Bracket 30">
              <a:extLst>
                <a:ext uri="{FF2B5EF4-FFF2-40B4-BE49-F238E27FC236}">
                  <a16:creationId xmlns:a16="http://schemas.microsoft.com/office/drawing/2014/main" id="{220BF329-9905-6771-4F4F-3D51CEC13FEF}"/>
                </a:ext>
              </a:extLst>
            </p:cNvPr>
            <p:cNvSpPr>
              <a:spLocks/>
            </p:cNvSpPr>
            <p:nvPr/>
          </p:nvSpPr>
          <p:spPr>
            <a:xfrm>
              <a:off x="4476000" y="4158655"/>
              <a:ext cx="3240000" cy="2052000"/>
            </a:xfrm>
            <a:custGeom>
              <a:avLst/>
              <a:gdLst>
                <a:gd name="connsiteX0" fmla="*/ 0 w 3240000"/>
                <a:gd name="connsiteY0" fmla="*/ 342007 h 2052000"/>
                <a:gd name="connsiteX1" fmla="*/ 342007 w 3240000"/>
                <a:gd name="connsiteY1" fmla="*/ 0 h 2052000"/>
                <a:gd name="connsiteX2" fmla="*/ 981004 w 3240000"/>
                <a:gd name="connsiteY2" fmla="*/ 0 h 2052000"/>
                <a:gd name="connsiteX3" fmla="*/ 1543320 w 3240000"/>
                <a:gd name="connsiteY3" fmla="*/ 0 h 2052000"/>
                <a:gd name="connsiteX4" fmla="*/ 210563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 name="connsiteX10" fmla="*/ 2233437 w 3240000"/>
                <a:gd name="connsiteY10" fmla="*/ 2052000 h 2052000"/>
                <a:gd name="connsiteX11" fmla="*/ 1671120 w 3240000"/>
                <a:gd name="connsiteY11" fmla="*/ 2052000 h 2052000"/>
                <a:gd name="connsiteX12" fmla="*/ 981004 w 3240000"/>
                <a:gd name="connsiteY12" fmla="*/ 2052000 h 2052000"/>
                <a:gd name="connsiteX13" fmla="*/ 342007 w 3240000"/>
                <a:gd name="connsiteY13" fmla="*/ 2052000 h 2052000"/>
                <a:gd name="connsiteX14" fmla="*/ 0 w 3240000"/>
                <a:gd name="connsiteY14" fmla="*/ 1709993 h 2052000"/>
                <a:gd name="connsiteX15" fmla="*/ 0 w 3240000"/>
                <a:gd name="connsiteY15" fmla="*/ 1012320 h 2052000"/>
                <a:gd name="connsiteX16" fmla="*/ 0 w 3240000"/>
                <a:gd name="connsiteY16" fmla="*/ 342007 h 2052000"/>
                <a:gd name="connsiteX0" fmla="*/ 342007 w 3240000"/>
                <a:gd name="connsiteY0" fmla="*/ 2052000 h 2052000"/>
                <a:gd name="connsiteX1" fmla="*/ 0 w 3240000"/>
                <a:gd name="connsiteY1" fmla="*/ 1709993 h 2052000"/>
                <a:gd name="connsiteX2" fmla="*/ 0 w 3240000"/>
                <a:gd name="connsiteY2" fmla="*/ 1012320 h 2052000"/>
                <a:gd name="connsiteX3" fmla="*/ 0 w 3240000"/>
                <a:gd name="connsiteY3" fmla="*/ 342007 h 2052000"/>
                <a:gd name="connsiteX4" fmla="*/ 34200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0000" h="2052000" stroke="0" extrusionOk="0">
                  <a:moveTo>
                    <a:pt x="0" y="342007"/>
                  </a:moveTo>
                  <a:cubicBezTo>
                    <a:pt x="37921" y="162377"/>
                    <a:pt x="114180" y="9547"/>
                    <a:pt x="342007" y="0"/>
                  </a:cubicBezTo>
                  <a:cubicBezTo>
                    <a:pt x="627906" y="18762"/>
                    <a:pt x="684626" y="15965"/>
                    <a:pt x="981004" y="0"/>
                  </a:cubicBezTo>
                  <a:cubicBezTo>
                    <a:pt x="1277382" y="-15965"/>
                    <a:pt x="1386727" y="7179"/>
                    <a:pt x="1543320" y="0"/>
                  </a:cubicBezTo>
                  <a:cubicBezTo>
                    <a:pt x="1699913" y="-7179"/>
                    <a:pt x="1977444" y="-23007"/>
                    <a:pt x="2105637" y="0"/>
                  </a:cubicBezTo>
                  <a:cubicBezTo>
                    <a:pt x="2233830" y="23007"/>
                    <a:pt x="2736639" y="-19610"/>
                    <a:pt x="2897993" y="0"/>
                  </a:cubicBezTo>
                  <a:cubicBezTo>
                    <a:pt x="3092109" y="31594"/>
                    <a:pt x="3233091" y="155422"/>
                    <a:pt x="3240000" y="342007"/>
                  </a:cubicBezTo>
                  <a:cubicBezTo>
                    <a:pt x="3206563" y="641298"/>
                    <a:pt x="3247351" y="783867"/>
                    <a:pt x="3240000" y="1012320"/>
                  </a:cubicBezTo>
                  <a:cubicBezTo>
                    <a:pt x="3232649" y="1240773"/>
                    <a:pt x="3265936" y="1520214"/>
                    <a:pt x="3240000" y="1709993"/>
                  </a:cubicBezTo>
                  <a:cubicBezTo>
                    <a:pt x="3256069" y="1941693"/>
                    <a:pt x="3074251" y="2043652"/>
                    <a:pt x="2897993" y="2052000"/>
                  </a:cubicBezTo>
                  <a:cubicBezTo>
                    <a:pt x="2597642" y="2051617"/>
                    <a:pt x="2492889" y="2031126"/>
                    <a:pt x="2233437" y="2052000"/>
                  </a:cubicBezTo>
                  <a:cubicBezTo>
                    <a:pt x="1973985" y="2072874"/>
                    <a:pt x="1843026" y="2069657"/>
                    <a:pt x="1671120" y="2052000"/>
                  </a:cubicBezTo>
                  <a:cubicBezTo>
                    <a:pt x="1499214" y="2034343"/>
                    <a:pt x="1279476" y="2025685"/>
                    <a:pt x="981004" y="2052000"/>
                  </a:cubicBezTo>
                  <a:cubicBezTo>
                    <a:pt x="682532" y="2078315"/>
                    <a:pt x="523706" y="2081052"/>
                    <a:pt x="342007" y="2052000"/>
                  </a:cubicBezTo>
                  <a:cubicBezTo>
                    <a:pt x="156714" y="2046373"/>
                    <a:pt x="-5667" y="1893041"/>
                    <a:pt x="0" y="1709993"/>
                  </a:cubicBezTo>
                  <a:cubicBezTo>
                    <a:pt x="140" y="1496290"/>
                    <a:pt x="34745" y="1308348"/>
                    <a:pt x="0" y="1012320"/>
                  </a:cubicBezTo>
                  <a:cubicBezTo>
                    <a:pt x="-34745" y="716292"/>
                    <a:pt x="20878" y="585431"/>
                    <a:pt x="0" y="342007"/>
                  </a:cubicBezTo>
                  <a:close/>
                </a:path>
                <a:path w="3240000" h="2052000" fill="none" extrusionOk="0">
                  <a:moveTo>
                    <a:pt x="342007" y="2052000"/>
                  </a:moveTo>
                  <a:cubicBezTo>
                    <a:pt x="158447" y="2057334"/>
                    <a:pt x="-4267" y="1922590"/>
                    <a:pt x="0" y="1709993"/>
                  </a:cubicBezTo>
                  <a:cubicBezTo>
                    <a:pt x="17004" y="1497763"/>
                    <a:pt x="32598" y="1256561"/>
                    <a:pt x="0" y="1012320"/>
                  </a:cubicBezTo>
                  <a:cubicBezTo>
                    <a:pt x="-32598" y="768079"/>
                    <a:pt x="-4283" y="648412"/>
                    <a:pt x="0" y="342007"/>
                  </a:cubicBezTo>
                  <a:cubicBezTo>
                    <a:pt x="32228" y="160840"/>
                    <a:pt x="194925" y="14440"/>
                    <a:pt x="342007" y="0"/>
                  </a:cubicBezTo>
                  <a:moveTo>
                    <a:pt x="2897993" y="0"/>
                  </a:moveTo>
                  <a:cubicBezTo>
                    <a:pt x="3090791" y="-4754"/>
                    <a:pt x="3242863" y="176526"/>
                    <a:pt x="3240000" y="342007"/>
                  </a:cubicBezTo>
                  <a:cubicBezTo>
                    <a:pt x="3216438" y="531084"/>
                    <a:pt x="3232735" y="710187"/>
                    <a:pt x="3240000" y="1012320"/>
                  </a:cubicBezTo>
                  <a:cubicBezTo>
                    <a:pt x="3247265" y="1314453"/>
                    <a:pt x="3220912" y="1564199"/>
                    <a:pt x="3240000" y="1709993"/>
                  </a:cubicBezTo>
                  <a:cubicBezTo>
                    <a:pt x="3265717" y="1929783"/>
                    <a:pt x="3125522" y="2048258"/>
                    <a:pt x="2897993" y="2052000"/>
                  </a:cubicBezTo>
                </a:path>
                <a:path w="3240000" h="2052000" fill="none" stroke="0" extrusionOk="0">
                  <a:moveTo>
                    <a:pt x="342007" y="2052000"/>
                  </a:moveTo>
                  <a:cubicBezTo>
                    <a:pt x="148193" y="2058927"/>
                    <a:pt x="-13230" y="1889308"/>
                    <a:pt x="0" y="1709993"/>
                  </a:cubicBezTo>
                  <a:cubicBezTo>
                    <a:pt x="-18148" y="1381651"/>
                    <a:pt x="-129" y="1347492"/>
                    <a:pt x="0" y="1039680"/>
                  </a:cubicBezTo>
                  <a:cubicBezTo>
                    <a:pt x="129" y="731868"/>
                    <a:pt x="-11821" y="662322"/>
                    <a:pt x="0" y="342007"/>
                  </a:cubicBezTo>
                  <a:cubicBezTo>
                    <a:pt x="-28538" y="119592"/>
                    <a:pt x="140417" y="-8193"/>
                    <a:pt x="342007" y="0"/>
                  </a:cubicBezTo>
                  <a:moveTo>
                    <a:pt x="2897993" y="0"/>
                  </a:moveTo>
                  <a:cubicBezTo>
                    <a:pt x="3102154" y="-4115"/>
                    <a:pt x="3221223" y="149927"/>
                    <a:pt x="3240000" y="342007"/>
                  </a:cubicBezTo>
                  <a:cubicBezTo>
                    <a:pt x="3211066" y="661250"/>
                    <a:pt x="3221725" y="817114"/>
                    <a:pt x="3240000" y="1039680"/>
                  </a:cubicBezTo>
                  <a:cubicBezTo>
                    <a:pt x="3258275" y="1262246"/>
                    <a:pt x="3250509" y="1454223"/>
                    <a:pt x="3240000" y="1709993"/>
                  </a:cubicBezTo>
                  <a:cubicBezTo>
                    <a:pt x="3231673" y="1935942"/>
                    <a:pt x="3107263" y="2050411"/>
                    <a:pt x="2897993" y="2052000"/>
                  </a:cubicBezTo>
                </a:path>
              </a:pathLst>
            </a:custGeom>
            <a:ln w="38100">
              <a:solidFill>
                <a:schemeClr val="bg2">
                  <a:lumMod val="90000"/>
                </a:schemeClr>
              </a:solidFill>
              <a:extLst>
                <a:ext uri="{C807C97D-BFC1-408E-A445-0C87EB9F89A2}">
                  <ask:lineSketchStyleProps xmlns:ask="http://schemas.microsoft.com/office/drawing/2018/sketchyshapes" sd="2959918574">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tx1">
                    <a:lumMod val="65000"/>
                    <a:lumOff val="35000"/>
                  </a:schemeClr>
                </a:solidFill>
              </a:endParaRPr>
            </a:p>
          </p:txBody>
        </p:sp>
        <p:pic>
          <p:nvPicPr>
            <p:cNvPr id="32" name="Graphic 31" descr="Classroom with solid fill">
              <a:extLst>
                <a:ext uri="{FF2B5EF4-FFF2-40B4-BE49-F238E27FC236}">
                  <a16:creationId xmlns:a16="http://schemas.microsoft.com/office/drawing/2014/main" id="{A7ABAF75-DFCC-E403-08F0-4B1C5DC9E13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4964071" y="4122586"/>
              <a:ext cx="2263856" cy="2263856"/>
            </a:xfrm>
            <a:prstGeom prst="rect">
              <a:avLst/>
            </a:prstGeom>
          </p:spPr>
        </p:pic>
      </p:grpSp>
      <p:sp>
        <p:nvSpPr>
          <p:cNvPr id="33" name="TextBox 32">
            <a:extLst>
              <a:ext uri="{FF2B5EF4-FFF2-40B4-BE49-F238E27FC236}">
                <a16:creationId xmlns:a16="http://schemas.microsoft.com/office/drawing/2014/main" id="{6B750A6B-354F-26B6-79E9-BEF382A4EAA2}"/>
              </a:ext>
            </a:extLst>
          </p:cNvPr>
          <p:cNvSpPr txBox="1"/>
          <p:nvPr/>
        </p:nvSpPr>
        <p:spPr>
          <a:xfrm>
            <a:off x="4646622" y="3907059"/>
            <a:ext cx="3049585" cy="1117194"/>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3000" b="1" dirty="0">
                <a:solidFill>
                  <a:schemeClr val="tx1">
                    <a:lumMod val="65000"/>
                    <a:lumOff val="35000"/>
                  </a:schemeClr>
                </a:solidFill>
                <a:ea typeface="Calibri" panose="020F0502020204030204" pitchFamily="34" charset="0"/>
                <a:cs typeface="Times New Roman" panose="02020603050405020304" pitchFamily="18" charset="0"/>
              </a:rPr>
              <a:t>Volunteering &amp; activities</a:t>
            </a:r>
            <a:endParaRPr lang="en-GB" sz="30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id="{FDBA333B-50D4-3E9D-7403-0189230C9E7B}"/>
              </a:ext>
            </a:extLst>
          </p:cNvPr>
          <p:cNvSpPr txBox="1"/>
          <p:nvPr/>
        </p:nvSpPr>
        <p:spPr>
          <a:xfrm>
            <a:off x="1931408" y="1220821"/>
            <a:ext cx="1789272" cy="841495"/>
          </a:xfrm>
          <a:prstGeom prst="rect">
            <a:avLst/>
          </a:prstGeom>
          <a:noFill/>
        </p:spPr>
        <p:txBody>
          <a:bodyPr wrap="square" lIns="108000" tIns="108000" rIns="108000" bIns="108000" anchor="ctr" anchorCtr="0">
            <a:noAutofit/>
          </a:bodyPr>
          <a:lstStyle/>
          <a:p>
            <a:pPr>
              <a:lnSpc>
                <a:spcPct val="107000"/>
              </a:lnSpc>
              <a:spcAft>
                <a:spcPts val="600"/>
              </a:spcAft>
            </a:pPr>
            <a:r>
              <a:rPr lang="en-GB" sz="2000" b="1" dirty="0">
                <a:solidFill>
                  <a:schemeClr val="tx1">
                    <a:lumMod val="65000"/>
                    <a:lumOff val="35000"/>
                  </a:schemeClr>
                </a:solidFill>
                <a:ea typeface="Calibri" panose="020F0502020204030204" pitchFamily="34" charset="0"/>
                <a:cs typeface="Times New Roman" panose="02020603050405020304" pitchFamily="18" charset="0"/>
              </a:rPr>
              <a:t>Workshops / programmes</a:t>
            </a:r>
            <a:endParaRPr lang="en-GB" sz="20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958A1326-B628-4FBB-F55D-D901B089A93C}"/>
              </a:ext>
            </a:extLst>
          </p:cNvPr>
          <p:cNvSpPr txBox="1"/>
          <p:nvPr/>
        </p:nvSpPr>
        <p:spPr>
          <a:xfrm>
            <a:off x="4108865" y="1193780"/>
            <a:ext cx="1593097" cy="1115326"/>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5400" b="1" dirty="0">
                <a:solidFill>
                  <a:schemeClr val="tx1">
                    <a:lumMod val="65000"/>
                    <a:lumOff val="35000"/>
                  </a:schemeClr>
                </a:solidFill>
                <a:effectLst/>
                <a:ea typeface="Calibri" panose="020F0502020204030204" pitchFamily="34" charset="0"/>
                <a:cs typeface="Times New Roman" panose="02020603050405020304" pitchFamily="18" charset="0"/>
              </a:rPr>
              <a:t>30</a:t>
            </a:r>
          </a:p>
        </p:txBody>
      </p:sp>
      <p:sp>
        <p:nvSpPr>
          <p:cNvPr id="36" name="TextBox 35">
            <a:extLst>
              <a:ext uri="{FF2B5EF4-FFF2-40B4-BE49-F238E27FC236}">
                <a16:creationId xmlns:a16="http://schemas.microsoft.com/office/drawing/2014/main" id="{CDE186B0-8624-0417-11D6-5C0CD4FE56E6}"/>
              </a:ext>
            </a:extLst>
          </p:cNvPr>
          <p:cNvSpPr txBox="1"/>
          <p:nvPr/>
        </p:nvSpPr>
        <p:spPr>
          <a:xfrm>
            <a:off x="8250277" y="1192001"/>
            <a:ext cx="1593097" cy="1115326"/>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5400" b="1" dirty="0">
                <a:solidFill>
                  <a:schemeClr val="tx1">
                    <a:lumMod val="65000"/>
                    <a:lumOff val="35000"/>
                  </a:schemeClr>
                </a:solidFill>
                <a:effectLst/>
                <a:ea typeface="Calibri" panose="020F0502020204030204" pitchFamily="34" charset="0"/>
                <a:cs typeface="Times New Roman" panose="02020603050405020304" pitchFamily="18" charset="0"/>
              </a:rPr>
              <a:t>38</a:t>
            </a:r>
          </a:p>
        </p:txBody>
      </p:sp>
      <p:sp>
        <p:nvSpPr>
          <p:cNvPr id="37" name="TextBox 36">
            <a:extLst>
              <a:ext uri="{FF2B5EF4-FFF2-40B4-BE49-F238E27FC236}">
                <a16:creationId xmlns:a16="http://schemas.microsoft.com/office/drawing/2014/main" id="{7FBC7465-ADFF-CADA-7F53-7C5192A44A8C}"/>
              </a:ext>
            </a:extLst>
          </p:cNvPr>
          <p:cNvSpPr txBox="1"/>
          <p:nvPr/>
        </p:nvSpPr>
        <p:spPr>
          <a:xfrm>
            <a:off x="8632630" y="5054967"/>
            <a:ext cx="3254708" cy="783074"/>
          </a:xfrm>
          <a:prstGeom prst="rect">
            <a:avLst/>
          </a:prstGeom>
          <a:noFill/>
        </p:spPr>
        <p:txBody>
          <a:bodyPr wrap="square" lIns="108000" tIns="108000" rIns="108000" bIns="108000" anchor="t" anchorCtr="0">
            <a:noAutofit/>
          </a:bodyPr>
          <a:lstStyle/>
          <a:p>
            <a:pPr algn="ctr">
              <a:lnSpc>
                <a:spcPct val="107000"/>
              </a:lnSpc>
              <a:spcAft>
                <a:spcPts val="600"/>
              </a:spcAft>
            </a:pPr>
            <a:r>
              <a:rPr lang="en-GB" sz="1200" dirty="0">
                <a:solidFill>
                  <a:schemeClr val="tx1">
                    <a:lumMod val="65000"/>
                    <a:lumOff val="35000"/>
                  </a:schemeClr>
                </a:solidFill>
                <a:ea typeface="Calibri" panose="020F0502020204030204" pitchFamily="34" charset="0"/>
                <a:cs typeface="Times New Roman" panose="02020603050405020304" pitchFamily="18" charset="0"/>
              </a:rPr>
              <a:t>Surplus good and equipment </a:t>
            </a:r>
            <a:r>
              <a:rPr lang="en-GB" sz="1200" dirty="0">
                <a:solidFill>
                  <a:schemeClr val="tx1">
                    <a:lumMod val="65000"/>
                    <a:lumOff val="35000"/>
                  </a:schemeClr>
                </a:solidFill>
                <a:effectLst/>
                <a:ea typeface="Calibri" panose="020F0502020204030204" pitchFamily="34" charset="0"/>
                <a:cs typeface="Times New Roman" panose="02020603050405020304" pitchFamily="18" charset="0"/>
              </a:rPr>
              <a:t>provided to those residents in need in the Borough.</a:t>
            </a:r>
          </a:p>
        </p:txBody>
      </p:sp>
      <p:sp>
        <p:nvSpPr>
          <p:cNvPr id="38" name="TextBox 37">
            <a:extLst>
              <a:ext uri="{FF2B5EF4-FFF2-40B4-BE49-F238E27FC236}">
                <a16:creationId xmlns:a16="http://schemas.microsoft.com/office/drawing/2014/main" id="{15251800-547B-6079-011C-51680395B065}"/>
              </a:ext>
            </a:extLst>
          </p:cNvPr>
          <p:cNvSpPr txBox="1"/>
          <p:nvPr/>
        </p:nvSpPr>
        <p:spPr>
          <a:xfrm>
            <a:off x="4544034" y="4975823"/>
            <a:ext cx="3228724" cy="986155"/>
          </a:xfrm>
          <a:prstGeom prst="rect">
            <a:avLst/>
          </a:prstGeom>
          <a:noFill/>
        </p:spPr>
        <p:txBody>
          <a:bodyPr wrap="square" lIns="108000" tIns="108000" rIns="108000" bIns="108000" anchor="t" anchorCtr="0">
            <a:noAutofit/>
          </a:bodyPr>
          <a:lstStyle/>
          <a:p>
            <a:pPr algn="ctr">
              <a:lnSpc>
                <a:spcPct val="107000"/>
              </a:lnSpc>
              <a:spcAft>
                <a:spcPts val="600"/>
              </a:spcAft>
            </a:pPr>
            <a:r>
              <a:rPr lang="en-GB" sz="1200" dirty="0">
                <a:solidFill>
                  <a:schemeClr val="tx1">
                    <a:lumMod val="65000"/>
                    <a:lumOff val="35000"/>
                  </a:schemeClr>
                </a:solidFill>
                <a:ea typeface="Calibri" panose="020F0502020204030204" pitchFamily="34" charset="0"/>
                <a:cs typeface="Times New Roman" panose="02020603050405020304" pitchFamily="18" charset="0"/>
              </a:rPr>
              <a:t>Various d</a:t>
            </a:r>
            <a:r>
              <a:rPr lang="en-GB" sz="1200" dirty="0">
                <a:solidFill>
                  <a:schemeClr val="tx1">
                    <a:lumMod val="65000"/>
                    <a:lumOff val="35000"/>
                  </a:schemeClr>
                </a:solidFill>
                <a:effectLst/>
                <a:ea typeface="Calibri" panose="020F0502020204030204" pitchFamily="34" charset="0"/>
                <a:cs typeface="Times New Roman" panose="02020603050405020304" pitchFamily="18" charset="0"/>
              </a:rPr>
              <a:t>ays volunteering to construct items, deliver student talks, assemblies, site visits, job fairs, community group support etc </a:t>
            </a:r>
          </a:p>
        </p:txBody>
      </p:sp>
      <p:sp>
        <p:nvSpPr>
          <p:cNvPr id="39" name="TextBox 38">
            <a:extLst>
              <a:ext uri="{FF2B5EF4-FFF2-40B4-BE49-F238E27FC236}">
                <a16:creationId xmlns:a16="http://schemas.microsoft.com/office/drawing/2014/main" id="{AA7E6BBD-4F84-44EF-D9CE-8671E4122AC0}"/>
              </a:ext>
            </a:extLst>
          </p:cNvPr>
          <p:cNvSpPr txBox="1"/>
          <p:nvPr/>
        </p:nvSpPr>
        <p:spPr>
          <a:xfrm>
            <a:off x="344791" y="216273"/>
            <a:ext cx="9735357" cy="677108"/>
          </a:xfrm>
          <a:prstGeom prst="rect">
            <a:avLst/>
          </a:prstGeom>
          <a:noFill/>
        </p:spPr>
        <p:txBody>
          <a:bodyPr wrap="none" rtlCol="0">
            <a:spAutoFit/>
          </a:bodyPr>
          <a:lstStyle/>
          <a:p>
            <a:pPr algn="ctr"/>
            <a:r>
              <a:rPr lang="en-GB" sz="3800" dirty="0">
                <a:solidFill>
                  <a:schemeClr val="tx1">
                    <a:lumMod val="65000"/>
                    <a:lumOff val="35000"/>
                  </a:schemeClr>
                </a:solidFill>
              </a:rPr>
              <a:t>Data and Impact: Commitments made 22/23</a:t>
            </a:r>
          </a:p>
        </p:txBody>
      </p:sp>
    </p:spTree>
    <p:extLst>
      <p:ext uri="{BB962C8B-B14F-4D97-AF65-F5344CB8AC3E}">
        <p14:creationId xmlns:p14="http://schemas.microsoft.com/office/powerpoint/2010/main" val="61372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1786A9-6F88-44A4-6DB4-071FE28BD538}"/>
              </a:ext>
            </a:extLst>
          </p:cNvPr>
          <p:cNvGrpSpPr/>
          <p:nvPr/>
        </p:nvGrpSpPr>
        <p:grpSpPr>
          <a:xfrm>
            <a:off x="8549253" y="3815839"/>
            <a:ext cx="3045023" cy="2280814"/>
            <a:chOff x="9436111" y="8405207"/>
            <a:chExt cx="3045023" cy="2280814"/>
          </a:xfrm>
          <a:solidFill>
            <a:schemeClr val="accent5">
              <a:alpha val="30000"/>
            </a:schemeClr>
          </a:solidFill>
        </p:grpSpPr>
        <p:pic>
          <p:nvPicPr>
            <p:cNvPr id="3" name="Graphic 2" descr="Siren with solid fill">
              <a:extLst>
                <a:ext uri="{FF2B5EF4-FFF2-40B4-BE49-F238E27FC236}">
                  <a16:creationId xmlns:a16="http://schemas.microsoft.com/office/drawing/2014/main" id="{A350CFF8-653A-6C2F-12FB-75A38E2D03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305673" y="9665398"/>
              <a:ext cx="1175461" cy="1020623"/>
            </a:xfrm>
            <a:prstGeom prst="rect">
              <a:avLst/>
            </a:prstGeom>
          </p:spPr>
        </p:pic>
        <p:pic>
          <p:nvPicPr>
            <p:cNvPr id="4" name="Graphic 3" descr="Internet with solid fill">
              <a:extLst>
                <a:ext uri="{FF2B5EF4-FFF2-40B4-BE49-F238E27FC236}">
                  <a16:creationId xmlns:a16="http://schemas.microsoft.com/office/drawing/2014/main" id="{D4C11D95-E751-2B1C-B211-5EDC98CC4A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177109" y="8431274"/>
              <a:ext cx="1225252" cy="1225254"/>
            </a:xfrm>
            <a:prstGeom prst="rect">
              <a:avLst/>
            </a:prstGeom>
          </p:spPr>
        </p:pic>
        <p:pic>
          <p:nvPicPr>
            <p:cNvPr id="5" name="Graphic 4" descr="Skateboard outline">
              <a:extLst>
                <a:ext uri="{FF2B5EF4-FFF2-40B4-BE49-F238E27FC236}">
                  <a16:creationId xmlns:a16="http://schemas.microsoft.com/office/drawing/2014/main" id="{99C8D907-2CA9-6C70-36D5-3298E8C806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487553" y="8405207"/>
              <a:ext cx="1225252" cy="1225252"/>
            </a:xfrm>
            <a:prstGeom prst="rect">
              <a:avLst/>
            </a:prstGeom>
          </p:spPr>
        </p:pic>
        <p:pic>
          <p:nvPicPr>
            <p:cNvPr id="6" name="Graphic 5" descr="Storytelling outline">
              <a:extLst>
                <a:ext uri="{FF2B5EF4-FFF2-40B4-BE49-F238E27FC236}">
                  <a16:creationId xmlns:a16="http://schemas.microsoft.com/office/drawing/2014/main" id="{18D3A982-3543-43FA-5D14-0CDA331B8A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9436111" y="9665398"/>
              <a:ext cx="886317" cy="996157"/>
            </a:xfrm>
            <a:prstGeom prst="rect">
              <a:avLst/>
            </a:prstGeom>
          </p:spPr>
        </p:pic>
      </p:grpSp>
      <p:pic>
        <p:nvPicPr>
          <p:cNvPr id="8" name="Graphic 7" descr="Online meeting outline">
            <a:extLst>
              <a:ext uri="{FF2B5EF4-FFF2-40B4-BE49-F238E27FC236}">
                <a16:creationId xmlns:a16="http://schemas.microsoft.com/office/drawing/2014/main" id="{B668D631-2F29-FD73-FD8C-6C23C970B0B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938327" y="1256394"/>
            <a:ext cx="2239929" cy="2239929"/>
          </a:xfrm>
          <a:prstGeom prst="rect">
            <a:avLst/>
          </a:prstGeom>
        </p:spPr>
      </p:pic>
      <p:pic>
        <p:nvPicPr>
          <p:cNvPr id="9" name="Graphic 8" descr="Daily calendar outline">
            <a:extLst>
              <a:ext uri="{FF2B5EF4-FFF2-40B4-BE49-F238E27FC236}">
                <a16:creationId xmlns:a16="http://schemas.microsoft.com/office/drawing/2014/main" id="{0116787A-5083-8FC9-3D83-102F219593E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8926770" y="1254962"/>
            <a:ext cx="2200819" cy="2200819"/>
          </a:xfrm>
          <a:prstGeom prst="rect">
            <a:avLst/>
          </a:prstGeom>
        </p:spPr>
      </p:pic>
      <p:pic>
        <p:nvPicPr>
          <p:cNvPr id="10" name="Graphic 9" descr="Piggy Bank with solid fill">
            <a:extLst>
              <a:ext uri="{FF2B5EF4-FFF2-40B4-BE49-F238E27FC236}">
                <a16:creationId xmlns:a16="http://schemas.microsoft.com/office/drawing/2014/main" id="{8011FFEE-9FBA-5AFA-561C-7C1252520C1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979696" y="3945375"/>
            <a:ext cx="2263856" cy="2263856"/>
          </a:xfrm>
          <a:prstGeom prst="rect">
            <a:avLst/>
          </a:prstGeom>
        </p:spPr>
      </p:pic>
      <p:sp>
        <p:nvSpPr>
          <p:cNvPr id="11" name="Double Bracket 10">
            <a:extLst>
              <a:ext uri="{FF2B5EF4-FFF2-40B4-BE49-F238E27FC236}">
                <a16:creationId xmlns:a16="http://schemas.microsoft.com/office/drawing/2014/main" id="{B7985EE1-3DED-CD50-BDAD-5E71CB53B882}"/>
              </a:ext>
            </a:extLst>
          </p:cNvPr>
          <p:cNvSpPr>
            <a:spLocks/>
          </p:cNvSpPr>
          <p:nvPr/>
        </p:nvSpPr>
        <p:spPr>
          <a:xfrm>
            <a:off x="4438292" y="1379480"/>
            <a:ext cx="3240000" cy="2052000"/>
          </a:xfrm>
          <a:custGeom>
            <a:avLst/>
            <a:gdLst>
              <a:gd name="connsiteX0" fmla="*/ 0 w 3240000"/>
              <a:gd name="connsiteY0" fmla="*/ 342007 h 2052000"/>
              <a:gd name="connsiteX1" fmla="*/ 342007 w 3240000"/>
              <a:gd name="connsiteY1" fmla="*/ 0 h 2052000"/>
              <a:gd name="connsiteX2" fmla="*/ 981004 w 3240000"/>
              <a:gd name="connsiteY2" fmla="*/ 0 h 2052000"/>
              <a:gd name="connsiteX3" fmla="*/ 1543320 w 3240000"/>
              <a:gd name="connsiteY3" fmla="*/ 0 h 2052000"/>
              <a:gd name="connsiteX4" fmla="*/ 210563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 name="connsiteX10" fmla="*/ 2233437 w 3240000"/>
              <a:gd name="connsiteY10" fmla="*/ 2052000 h 2052000"/>
              <a:gd name="connsiteX11" fmla="*/ 1671120 w 3240000"/>
              <a:gd name="connsiteY11" fmla="*/ 2052000 h 2052000"/>
              <a:gd name="connsiteX12" fmla="*/ 981004 w 3240000"/>
              <a:gd name="connsiteY12" fmla="*/ 2052000 h 2052000"/>
              <a:gd name="connsiteX13" fmla="*/ 342007 w 3240000"/>
              <a:gd name="connsiteY13" fmla="*/ 2052000 h 2052000"/>
              <a:gd name="connsiteX14" fmla="*/ 0 w 3240000"/>
              <a:gd name="connsiteY14" fmla="*/ 1709993 h 2052000"/>
              <a:gd name="connsiteX15" fmla="*/ 0 w 3240000"/>
              <a:gd name="connsiteY15" fmla="*/ 1012320 h 2052000"/>
              <a:gd name="connsiteX16" fmla="*/ 0 w 3240000"/>
              <a:gd name="connsiteY16" fmla="*/ 342007 h 2052000"/>
              <a:gd name="connsiteX0" fmla="*/ 342007 w 3240000"/>
              <a:gd name="connsiteY0" fmla="*/ 2052000 h 2052000"/>
              <a:gd name="connsiteX1" fmla="*/ 0 w 3240000"/>
              <a:gd name="connsiteY1" fmla="*/ 1709993 h 2052000"/>
              <a:gd name="connsiteX2" fmla="*/ 0 w 3240000"/>
              <a:gd name="connsiteY2" fmla="*/ 1012320 h 2052000"/>
              <a:gd name="connsiteX3" fmla="*/ 0 w 3240000"/>
              <a:gd name="connsiteY3" fmla="*/ 342007 h 2052000"/>
              <a:gd name="connsiteX4" fmla="*/ 34200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0000" h="2052000" stroke="0" extrusionOk="0">
                <a:moveTo>
                  <a:pt x="0" y="342007"/>
                </a:moveTo>
                <a:cubicBezTo>
                  <a:pt x="37921" y="162377"/>
                  <a:pt x="114180" y="9547"/>
                  <a:pt x="342007" y="0"/>
                </a:cubicBezTo>
                <a:cubicBezTo>
                  <a:pt x="627906" y="18762"/>
                  <a:pt x="684626" y="15965"/>
                  <a:pt x="981004" y="0"/>
                </a:cubicBezTo>
                <a:cubicBezTo>
                  <a:pt x="1277382" y="-15965"/>
                  <a:pt x="1386727" y="7179"/>
                  <a:pt x="1543320" y="0"/>
                </a:cubicBezTo>
                <a:cubicBezTo>
                  <a:pt x="1699913" y="-7179"/>
                  <a:pt x="1977444" y="-23007"/>
                  <a:pt x="2105637" y="0"/>
                </a:cubicBezTo>
                <a:cubicBezTo>
                  <a:pt x="2233830" y="23007"/>
                  <a:pt x="2736639" y="-19610"/>
                  <a:pt x="2897993" y="0"/>
                </a:cubicBezTo>
                <a:cubicBezTo>
                  <a:pt x="3092109" y="31594"/>
                  <a:pt x="3233091" y="155422"/>
                  <a:pt x="3240000" y="342007"/>
                </a:cubicBezTo>
                <a:cubicBezTo>
                  <a:pt x="3206563" y="641298"/>
                  <a:pt x="3247351" y="783867"/>
                  <a:pt x="3240000" y="1012320"/>
                </a:cubicBezTo>
                <a:cubicBezTo>
                  <a:pt x="3232649" y="1240773"/>
                  <a:pt x="3265936" y="1520214"/>
                  <a:pt x="3240000" y="1709993"/>
                </a:cubicBezTo>
                <a:cubicBezTo>
                  <a:pt x="3256069" y="1941693"/>
                  <a:pt x="3074251" y="2043652"/>
                  <a:pt x="2897993" y="2052000"/>
                </a:cubicBezTo>
                <a:cubicBezTo>
                  <a:pt x="2597642" y="2051617"/>
                  <a:pt x="2492889" y="2031126"/>
                  <a:pt x="2233437" y="2052000"/>
                </a:cubicBezTo>
                <a:cubicBezTo>
                  <a:pt x="1973985" y="2072874"/>
                  <a:pt x="1843026" y="2069657"/>
                  <a:pt x="1671120" y="2052000"/>
                </a:cubicBezTo>
                <a:cubicBezTo>
                  <a:pt x="1499214" y="2034343"/>
                  <a:pt x="1279476" y="2025685"/>
                  <a:pt x="981004" y="2052000"/>
                </a:cubicBezTo>
                <a:cubicBezTo>
                  <a:pt x="682532" y="2078315"/>
                  <a:pt x="523706" y="2081052"/>
                  <a:pt x="342007" y="2052000"/>
                </a:cubicBezTo>
                <a:cubicBezTo>
                  <a:pt x="156714" y="2046373"/>
                  <a:pt x="-5667" y="1893041"/>
                  <a:pt x="0" y="1709993"/>
                </a:cubicBezTo>
                <a:cubicBezTo>
                  <a:pt x="140" y="1496290"/>
                  <a:pt x="34745" y="1308348"/>
                  <a:pt x="0" y="1012320"/>
                </a:cubicBezTo>
                <a:cubicBezTo>
                  <a:pt x="-34745" y="716292"/>
                  <a:pt x="20878" y="585431"/>
                  <a:pt x="0" y="342007"/>
                </a:cubicBezTo>
                <a:close/>
              </a:path>
              <a:path w="3240000" h="2052000" fill="none" extrusionOk="0">
                <a:moveTo>
                  <a:pt x="342007" y="2052000"/>
                </a:moveTo>
                <a:cubicBezTo>
                  <a:pt x="158447" y="2057334"/>
                  <a:pt x="-4267" y="1922590"/>
                  <a:pt x="0" y="1709993"/>
                </a:cubicBezTo>
                <a:cubicBezTo>
                  <a:pt x="17004" y="1497763"/>
                  <a:pt x="32598" y="1256561"/>
                  <a:pt x="0" y="1012320"/>
                </a:cubicBezTo>
                <a:cubicBezTo>
                  <a:pt x="-32598" y="768079"/>
                  <a:pt x="-4283" y="648412"/>
                  <a:pt x="0" y="342007"/>
                </a:cubicBezTo>
                <a:cubicBezTo>
                  <a:pt x="32228" y="160840"/>
                  <a:pt x="194925" y="14440"/>
                  <a:pt x="342007" y="0"/>
                </a:cubicBezTo>
                <a:moveTo>
                  <a:pt x="2897993" y="0"/>
                </a:moveTo>
                <a:cubicBezTo>
                  <a:pt x="3090791" y="-4754"/>
                  <a:pt x="3242863" y="176526"/>
                  <a:pt x="3240000" y="342007"/>
                </a:cubicBezTo>
                <a:cubicBezTo>
                  <a:pt x="3216438" y="531084"/>
                  <a:pt x="3232735" y="710187"/>
                  <a:pt x="3240000" y="1012320"/>
                </a:cubicBezTo>
                <a:cubicBezTo>
                  <a:pt x="3247265" y="1314453"/>
                  <a:pt x="3220912" y="1564199"/>
                  <a:pt x="3240000" y="1709993"/>
                </a:cubicBezTo>
                <a:cubicBezTo>
                  <a:pt x="3265717" y="1929783"/>
                  <a:pt x="3125522" y="2048258"/>
                  <a:pt x="2897993" y="2052000"/>
                </a:cubicBezTo>
              </a:path>
              <a:path w="3240000" h="2052000" fill="none" stroke="0" extrusionOk="0">
                <a:moveTo>
                  <a:pt x="342007" y="2052000"/>
                </a:moveTo>
                <a:cubicBezTo>
                  <a:pt x="148193" y="2058927"/>
                  <a:pt x="-13230" y="1889308"/>
                  <a:pt x="0" y="1709993"/>
                </a:cubicBezTo>
                <a:cubicBezTo>
                  <a:pt x="-18148" y="1381651"/>
                  <a:pt x="-129" y="1347492"/>
                  <a:pt x="0" y="1039680"/>
                </a:cubicBezTo>
                <a:cubicBezTo>
                  <a:pt x="129" y="731868"/>
                  <a:pt x="-11821" y="662322"/>
                  <a:pt x="0" y="342007"/>
                </a:cubicBezTo>
                <a:cubicBezTo>
                  <a:pt x="-28538" y="119592"/>
                  <a:pt x="140417" y="-8193"/>
                  <a:pt x="342007" y="0"/>
                </a:cubicBezTo>
                <a:moveTo>
                  <a:pt x="2897993" y="0"/>
                </a:moveTo>
                <a:cubicBezTo>
                  <a:pt x="3102154" y="-4115"/>
                  <a:pt x="3221223" y="149927"/>
                  <a:pt x="3240000" y="342007"/>
                </a:cubicBezTo>
                <a:cubicBezTo>
                  <a:pt x="3211066" y="661250"/>
                  <a:pt x="3221725" y="817114"/>
                  <a:pt x="3240000" y="1039680"/>
                </a:cubicBezTo>
                <a:cubicBezTo>
                  <a:pt x="3258275" y="1262246"/>
                  <a:pt x="3250509" y="1454223"/>
                  <a:pt x="3240000" y="1709993"/>
                </a:cubicBezTo>
                <a:cubicBezTo>
                  <a:pt x="3231673" y="1935942"/>
                  <a:pt x="3107263" y="2050411"/>
                  <a:pt x="2897993" y="2052000"/>
                </a:cubicBezTo>
              </a:path>
            </a:pathLst>
          </a:custGeom>
          <a:ln w="38100">
            <a:solidFill>
              <a:schemeClr val="bg2">
                <a:lumMod val="75000"/>
              </a:schemeClr>
            </a:solidFill>
            <a:extLst>
              <a:ext uri="{C807C97D-BFC1-408E-A445-0C87EB9F89A2}">
                <ask:lineSketchStyleProps xmlns:ask="http://schemas.microsoft.com/office/drawing/2018/sketchyshapes" sd="2959918574">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Double Bracket 11">
            <a:extLst>
              <a:ext uri="{FF2B5EF4-FFF2-40B4-BE49-F238E27FC236}">
                <a16:creationId xmlns:a16="http://schemas.microsoft.com/office/drawing/2014/main" id="{38F859E5-5F3B-60A8-2D08-9214073BD179}"/>
              </a:ext>
            </a:extLst>
          </p:cNvPr>
          <p:cNvSpPr>
            <a:spLocks noChangeAspect="1"/>
          </p:cNvSpPr>
          <p:nvPr/>
        </p:nvSpPr>
        <p:spPr>
          <a:xfrm>
            <a:off x="8419597" y="1338725"/>
            <a:ext cx="3254708" cy="2052000"/>
          </a:xfrm>
          <a:custGeom>
            <a:avLst/>
            <a:gdLst>
              <a:gd name="connsiteX0" fmla="*/ 0 w 3254708"/>
              <a:gd name="connsiteY0" fmla="*/ 342007 h 2052000"/>
              <a:gd name="connsiteX1" fmla="*/ 342007 w 3254708"/>
              <a:gd name="connsiteY1" fmla="*/ 0 h 2052000"/>
              <a:gd name="connsiteX2" fmla="*/ 984681 w 3254708"/>
              <a:gd name="connsiteY2" fmla="*/ 0 h 2052000"/>
              <a:gd name="connsiteX3" fmla="*/ 1550233 w 3254708"/>
              <a:gd name="connsiteY3" fmla="*/ 0 h 2052000"/>
              <a:gd name="connsiteX4" fmla="*/ 2115786 w 3254708"/>
              <a:gd name="connsiteY4" fmla="*/ 0 h 2052000"/>
              <a:gd name="connsiteX5" fmla="*/ 2912701 w 3254708"/>
              <a:gd name="connsiteY5" fmla="*/ 0 h 2052000"/>
              <a:gd name="connsiteX6" fmla="*/ 3254708 w 3254708"/>
              <a:gd name="connsiteY6" fmla="*/ 342007 h 2052000"/>
              <a:gd name="connsiteX7" fmla="*/ 3254708 w 3254708"/>
              <a:gd name="connsiteY7" fmla="*/ 1012320 h 2052000"/>
              <a:gd name="connsiteX8" fmla="*/ 3254708 w 3254708"/>
              <a:gd name="connsiteY8" fmla="*/ 1709993 h 2052000"/>
              <a:gd name="connsiteX9" fmla="*/ 2912701 w 3254708"/>
              <a:gd name="connsiteY9" fmla="*/ 2052000 h 2052000"/>
              <a:gd name="connsiteX10" fmla="*/ 2244321 w 3254708"/>
              <a:gd name="connsiteY10" fmla="*/ 2052000 h 2052000"/>
              <a:gd name="connsiteX11" fmla="*/ 1678768 w 3254708"/>
              <a:gd name="connsiteY11" fmla="*/ 2052000 h 2052000"/>
              <a:gd name="connsiteX12" fmla="*/ 984681 w 3254708"/>
              <a:gd name="connsiteY12" fmla="*/ 2052000 h 2052000"/>
              <a:gd name="connsiteX13" fmla="*/ 342007 w 3254708"/>
              <a:gd name="connsiteY13" fmla="*/ 2052000 h 2052000"/>
              <a:gd name="connsiteX14" fmla="*/ 0 w 3254708"/>
              <a:gd name="connsiteY14" fmla="*/ 1709993 h 2052000"/>
              <a:gd name="connsiteX15" fmla="*/ 0 w 3254708"/>
              <a:gd name="connsiteY15" fmla="*/ 1012320 h 2052000"/>
              <a:gd name="connsiteX16" fmla="*/ 0 w 3254708"/>
              <a:gd name="connsiteY16" fmla="*/ 342007 h 2052000"/>
              <a:gd name="connsiteX0" fmla="*/ 342007 w 3254708"/>
              <a:gd name="connsiteY0" fmla="*/ 2052000 h 2052000"/>
              <a:gd name="connsiteX1" fmla="*/ 0 w 3254708"/>
              <a:gd name="connsiteY1" fmla="*/ 1709993 h 2052000"/>
              <a:gd name="connsiteX2" fmla="*/ 0 w 3254708"/>
              <a:gd name="connsiteY2" fmla="*/ 1012320 h 2052000"/>
              <a:gd name="connsiteX3" fmla="*/ 0 w 3254708"/>
              <a:gd name="connsiteY3" fmla="*/ 342007 h 2052000"/>
              <a:gd name="connsiteX4" fmla="*/ 342007 w 3254708"/>
              <a:gd name="connsiteY4" fmla="*/ 0 h 2052000"/>
              <a:gd name="connsiteX5" fmla="*/ 2912701 w 3254708"/>
              <a:gd name="connsiteY5" fmla="*/ 0 h 2052000"/>
              <a:gd name="connsiteX6" fmla="*/ 3254708 w 3254708"/>
              <a:gd name="connsiteY6" fmla="*/ 342007 h 2052000"/>
              <a:gd name="connsiteX7" fmla="*/ 3254708 w 3254708"/>
              <a:gd name="connsiteY7" fmla="*/ 1012320 h 2052000"/>
              <a:gd name="connsiteX8" fmla="*/ 3254708 w 3254708"/>
              <a:gd name="connsiteY8" fmla="*/ 1709993 h 2052000"/>
              <a:gd name="connsiteX9" fmla="*/ 2912701 w 3254708"/>
              <a:gd name="connsiteY9" fmla="*/ 2052000 h 20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54708" h="2052000" stroke="0" extrusionOk="0">
                <a:moveTo>
                  <a:pt x="0" y="342007"/>
                </a:moveTo>
                <a:cubicBezTo>
                  <a:pt x="37921" y="162377"/>
                  <a:pt x="114180" y="9547"/>
                  <a:pt x="342007" y="0"/>
                </a:cubicBezTo>
                <a:cubicBezTo>
                  <a:pt x="529865" y="-23052"/>
                  <a:pt x="684707" y="-4923"/>
                  <a:pt x="984681" y="0"/>
                </a:cubicBezTo>
                <a:cubicBezTo>
                  <a:pt x="1284655" y="4923"/>
                  <a:pt x="1300772" y="-7996"/>
                  <a:pt x="1550233" y="0"/>
                </a:cubicBezTo>
                <a:cubicBezTo>
                  <a:pt x="1799694" y="7996"/>
                  <a:pt x="1896770" y="-22679"/>
                  <a:pt x="2115786" y="0"/>
                </a:cubicBezTo>
                <a:cubicBezTo>
                  <a:pt x="2334802" y="22679"/>
                  <a:pt x="2687288" y="27689"/>
                  <a:pt x="2912701" y="0"/>
                </a:cubicBezTo>
                <a:cubicBezTo>
                  <a:pt x="3106817" y="31594"/>
                  <a:pt x="3247799" y="155422"/>
                  <a:pt x="3254708" y="342007"/>
                </a:cubicBezTo>
                <a:cubicBezTo>
                  <a:pt x="3221271" y="641298"/>
                  <a:pt x="3262059" y="783867"/>
                  <a:pt x="3254708" y="1012320"/>
                </a:cubicBezTo>
                <a:cubicBezTo>
                  <a:pt x="3247357" y="1240773"/>
                  <a:pt x="3280644" y="1520214"/>
                  <a:pt x="3254708" y="1709993"/>
                </a:cubicBezTo>
                <a:cubicBezTo>
                  <a:pt x="3270777" y="1941693"/>
                  <a:pt x="3088959" y="2043652"/>
                  <a:pt x="2912701" y="2052000"/>
                </a:cubicBezTo>
                <a:cubicBezTo>
                  <a:pt x="2663509" y="2078051"/>
                  <a:pt x="2380683" y="2031845"/>
                  <a:pt x="2244321" y="2052000"/>
                </a:cubicBezTo>
                <a:cubicBezTo>
                  <a:pt x="2107959" y="2072155"/>
                  <a:pt x="1931126" y="2028375"/>
                  <a:pt x="1678768" y="2052000"/>
                </a:cubicBezTo>
                <a:cubicBezTo>
                  <a:pt x="1426410" y="2075625"/>
                  <a:pt x="1299935" y="2027517"/>
                  <a:pt x="984681" y="2052000"/>
                </a:cubicBezTo>
                <a:cubicBezTo>
                  <a:pt x="669427" y="2076483"/>
                  <a:pt x="494799" y="2061969"/>
                  <a:pt x="342007" y="2052000"/>
                </a:cubicBezTo>
                <a:cubicBezTo>
                  <a:pt x="156714" y="2046373"/>
                  <a:pt x="-5667" y="1893041"/>
                  <a:pt x="0" y="1709993"/>
                </a:cubicBezTo>
                <a:cubicBezTo>
                  <a:pt x="140" y="1496290"/>
                  <a:pt x="34745" y="1308348"/>
                  <a:pt x="0" y="1012320"/>
                </a:cubicBezTo>
                <a:cubicBezTo>
                  <a:pt x="-34745" y="716292"/>
                  <a:pt x="20878" y="585431"/>
                  <a:pt x="0" y="342007"/>
                </a:cubicBezTo>
                <a:close/>
              </a:path>
              <a:path w="3254708" h="2052000" fill="none" extrusionOk="0">
                <a:moveTo>
                  <a:pt x="342007" y="2052000"/>
                </a:moveTo>
                <a:cubicBezTo>
                  <a:pt x="158447" y="2057334"/>
                  <a:pt x="-4267" y="1922590"/>
                  <a:pt x="0" y="1709993"/>
                </a:cubicBezTo>
                <a:cubicBezTo>
                  <a:pt x="17004" y="1497763"/>
                  <a:pt x="32598" y="1256561"/>
                  <a:pt x="0" y="1012320"/>
                </a:cubicBezTo>
                <a:cubicBezTo>
                  <a:pt x="-32598" y="768079"/>
                  <a:pt x="-4283" y="648412"/>
                  <a:pt x="0" y="342007"/>
                </a:cubicBezTo>
                <a:cubicBezTo>
                  <a:pt x="32228" y="160840"/>
                  <a:pt x="194925" y="14440"/>
                  <a:pt x="342007" y="0"/>
                </a:cubicBezTo>
                <a:moveTo>
                  <a:pt x="2912701" y="0"/>
                </a:moveTo>
                <a:cubicBezTo>
                  <a:pt x="3105499" y="-4754"/>
                  <a:pt x="3257571" y="176526"/>
                  <a:pt x="3254708" y="342007"/>
                </a:cubicBezTo>
                <a:cubicBezTo>
                  <a:pt x="3231146" y="531084"/>
                  <a:pt x="3247443" y="710187"/>
                  <a:pt x="3254708" y="1012320"/>
                </a:cubicBezTo>
                <a:cubicBezTo>
                  <a:pt x="3261973" y="1314453"/>
                  <a:pt x="3235620" y="1564199"/>
                  <a:pt x="3254708" y="1709993"/>
                </a:cubicBezTo>
                <a:cubicBezTo>
                  <a:pt x="3280425" y="1929783"/>
                  <a:pt x="3140230" y="2048258"/>
                  <a:pt x="2912701" y="2052000"/>
                </a:cubicBezTo>
              </a:path>
              <a:path w="3254708" h="2052000" fill="none" stroke="0" extrusionOk="0">
                <a:moveTo>
                  <a:pt x="342007" y="2052000"/>
                </a:moveTo>
                <a:cubicBezTo>
                  <a:pt x="148193" y="2058927"/>
                  <a:pt x="-13230" y="1889308"/>
                  <a:pt x="0" y="1709993"/>
                </a:cubicBezTo>
                <a:cubicBezTo>
                  <a:pt x="-18148" y="1381651"/>
                  <a:pt x="-129" y="1347492"/>
                  <a:pt x="0" y="1039680"/>
                </a:cubicBezTo>
                <a:cubicBezTo>
                  <a:pt x="129" y="731868"/>
                  <a:pt x="-11821" y="662322"/>
                  <a:pt x="0" y="342007"/>
                </a:cubicBezTo>
                <a:cubicBezTo>
                  <a:pt x="-28538" y="119592"/>
                  <a:pt x="140417" y="-8193"/>
                  <a:pt x="342007" y="0"/>
                </a:cubicBezTo>
                <a:moveTo>
                  <a:pt x="2912701" y="0"/>
                </a:moveTo>
                <a:cubicBezTo>
                  <a:pt x="3116862" y="-4115"/>
                  <a:pt x="3235931" y="149927"/>
                  <a:pt x="3254708" y="342007"/>
                </a:cubicBezTo>
                <a:cubicBezTo>
                  <a:pt x="3225774" y="661250"/>
                  <a:pt x="3236433" y="817114"/>
                  <a:pt x="3254708" y="1039680"/>
                </a:cubicBezTo>
                <a:cubicBezTo>
                  <a:pt x="3272983" y="1262246"/>
                  <a:pt x="3265217" y="1454223"/>
                  <a:pt x="3254708" y="1709993"/>
                </a:cubicBezTo>
                <a:cubicBezTo>
                  <a:pt x="3246381" y="1935942"/>
                  <a:pt x="3121971" y="2050411"/>
                  <a:pt x="2912701" y="2052000"/>
                </a:cubicBezTo>
              </a:path>
            </a:pathLst>
          </a:custGeom>
          <a:ln w="38100">
            <a:solidFill>
              <a:schemeClr val="bg2">
                <a:lumMod val="75000"/>
              </a:schemeClr>
            </a:solidFill>
            <a:extLst>
              <a:ext uri="{C807C97D-BFC1-408E-A445-0C87EB9F89A2}">
                <ask:lineSketchStyleProps xmlns:ask="http://schemas.microsoft.com/office/drawing/2018/sketchyshapes" sd="2959918574">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Double Bracket 12">
            <a:extLst>
              <a:ext uri="{FF2B5EF4-FFF2-40B4-BE49-F238E27FC236}">
                <a16:creationId xmlns:a16="http://schemas.microsoft.com/office/drawing/2014/main" id="{0E85399A-1666-7DAE-76CF-76CD3F629133}"/>
              </a:ext>
            </a:extLst>
          </p:cNvPr>
          <p:cNvSpPr>
            <a:spLocks/>
          </p:cNvSpPr>
          <p:nvPr/>
        </p:nvSpPr>
        <p:spPr>
          <a:xfrm>
            <a:off x="488062" y="4045531"/>
            <a:ext cx="3240000" cy="2052000"/>
          </a:xfrm>
          <a:custGeom>
            <a:avLst/>
            <a:gdLst>
              <a:gd name="connsiteX0" fmla="*/ 0 w 3240000"/>
              <a:gd name="connsiteY0" fmla="*/ 342007 h 2052000"/>
              <a:gd name="connsiteX1" fmla="*/ 342007 w 3240000"/>
              <a:gd name="connsiteY1" fmla="*/ 0 h 2052000"/>
              <a:gd name="connsiteX2" fmla="*/ 981004 w 3240000"/>
              <a:gd name="connsiteY2" fmla="*/ 0 h 2052000"/>
              <a:gd name="connsiteX3" fmla="*/ 1543320 w 3240000"/>
              <a:gd name="connsiteY3" fmla="*/ 0 h 2052000"/>
              <a:gd name="connsiteX4" fmla="*/ 210563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 name="connsiteX10" fmla="*/ 2233437 w 3240000"/>
              <a:gd name="connsiteY10" fmla="*/ 2052000 h 2052000"/>
              <a:gd name="connsiteX11" fmla="*/ 1671120 w 3240000"/>
              <a:gd name="connsiteY11" fmla="*/ 2052000 h 2052000"/>
              <a:gd name="connsiteX12" fmla="*/ 981004 w 3240000"/>
              <a:gd name="connsiteY12" fmla="*/ 2052000 h 2052000"/>
              <a:gd name="connsiteX13" fmla="*/ 342007 w 3240000"/>
              <a:gd name="connsiteY13" fmla="*/ 2052000 h 2052000"/>
              <a:gd name="connsiteX14" fmla="*/ 0 w 3240000"/>
              <a:gd name="connsiteY14" fmla="*/ 1709993 h 2052000"/>
              <a:gd name="connsiteX15" fmla="*/ 0 w 3240000"/>
              <a:gd name="connsiteY15" fmla="*/ 1012320 h 2052000"/>
              <a:gd name="connsiteX16" fmla="*/ 0 w 3240000"/>
              <a:gd name="connsiteY16" fmla="*/ 342007 h 2052000"/>
              <a:gd name="connsiteX0" fmla="*/ 342007 w 3240000"/>
              <a:gd name="connsiteY0" fmla="*/ 2052000 h 2052000"/>
              <a:gd name="connsiteX1" fmla="*/ 0 w 3240000"/>
              <a:gd name="connsiteY1" fmla="*/ 1709993 h 2052000"/>
              <a:gd name="connsiteX2" fmla="*/ 0 w 3240000"/>
              <a:gd name="connsiteY2" fmla="*/ 1012320 h 2052000"/>
              <a:gd name="connsiteX3" fmla="*/ 0 w 3240000"/>
              <a:gd name="connsiteY3" fmla="*/ 342007 h 2052000"/>
              <a:gd name="connsiteX4" fmla="*/ 34200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0000" h="2052000" stroke="0" extrusionOk="0">
                <a:moveTo>
                  <a:pt x="0" y="342007"/>
                </a:moveTo>
                <a:cubicBezTo>
                  <a:pt x="37921" y="162377"/>
                  <a:pt x="114180" y="9547"/>
                  <a:pt x="342007" y="0"/>
                </a:cubicBezTo>
                <a:cubicBezTo>
                  <a:pt x="627906" y="18762"/>
                  <a:pt x="684626" y="15965"/>
                  <a:pt x="981004" y="0"/>
                </a:cubicBezTo>
                <a:cubicBezTo>
                  <a:pt x="1277382" y="-15965"/>
                  <a:pt x="1386727" y="7179"/>
                  <a:pt x="1543320" y="0"/>
                </a:cubicBezTo>
                <a:cubicBezTo>
                  <a:pt x="1699913" y="-7179"/>
                  <a:pt x="1977444" y="-23007"/>
                  <a:pt x="2105637" y="0"/>
                </a:cubicBezTo>
                <a:cubicBezTo>
                  <a:pt x="2233830" y="23007"/>
                  <a:pt x="2736639" y="-19610"/>
                  <a:pt x="2897993" y="0"/>
                </a:cubicBezTo>
                <a:cubicBezTo>
                  <a:pt x="3092109" y="31594"/>
                  <a:pt x="3233091" y="155422"/>
                  <a:pt x="3240000" y="342007"/>
                </a:cubicBezTo>
                <a:cubicBezTo>
                  <a:pt x="3206563" y="641298"/>
                  <a:pt x="3247351" y="783867"/>
                  <a:pt x="3240000" y="1012320"/>
                </a:cubicBezTo>
                <a:cubicBezTo>
                  <a:pt x="3232649" y="1240773"/>
                  <a:pt x="3265936" y="1520214"/>
                  <a:pt x="3240000" y="1709993"/>
                </a:cubicBezTo>
                <a:cubicBezTo>
                  <a:pt x="3256069" y="1941693"/>
                  <a:pt x="3074251" y="2043652"/>
                  <a:pt x="2897993" y="2052000"/>
                </a:cubicBezTo>
                <a:cubicBezTo>
                  <a:pt x="2597642" y="2051617"/>
                  <a:pt x="2492889" y="2031126"/>
                  <a:pt x="2233437" y="2052000"/>
                </a:cubicBezTo>
                <a:cubicBezTo>
                  <a:pt x="1973985" y="2072874"/>
                  <a:pt x="1843026" y="2069657"/>
                  <a:pt x="1671120" y="2052000"/>
                </a:cubicBezTo>
                <a:cubicBezTo>
                  <a:pt x="1499214" y="2034343"/>
                  <a:pt x="1279476" y="2025685"/>
                  <a:pt x="981004" y="2052000"/>
                </a:cubicBezTo>
                <a:cubicBezTo>
                  <a:pt x="682532" y="2078315"/>
                  <a:pt x="523706" y="2081052"/>
                  <a:pt x="342007" y="2052000"/>
                </a:cubicBezTo>
                <a:cubicBezTo>
                  <a:pt x="156714" y="2046373"/>
                  <a:pt x="-5667" y="1893041"/>
                  <a:pt x="0" y="1709993"/>
                </a:cubicBezTo>
                <a:cubicBezTo>
                  <a:pt x="140" y="1496290"/>
                  <a:pt x="34745" y="1308348"/>
                  <a:pt x="0" y="1012320"/>
                </a:cubicBezTo>
                <a:cubicBezTo>
                  <a:pt x="-34745" y="716292"/>
                  <a:pt x="20878" y="585431"/>
                  <a:pt x="0" y="342007"/>
                </a:cubicBezTo>
                <a:close/>
              </a:path>
              <a:path w="3240000" h="2052000" fill="none" extrusionOk="0">
                <a:moveTo>
                  <a:pt x="342007" y="2052000"/>
                </a:moveTo>
                <a:cubicBezTo>
                  <a:pt x="158447" y="2057334"/>
                  <a:pt x="-4267" y="1922590"/>
                  <a:pt x="0" y="1709993"/>
                </a:cubicBezTo>
                <a:cubicBezTo>
                  <a:pt x="17004" y="1497763"/>
                  <a:pt x="32598" y="1256561"/>
                  <a:pt x="0" y="1012320"/>
                </a:cubicBezTo>
                <a:cubicBezTo>
                  <a:pt x="-32598" y="768079"/>
                  <a:pt x="-4283" y="648412"/>
                  <a:pt x="0" y="342007"/>
                </a:cubicBezTo>
                <a:cubicBezTo>
                  <a:pt x="32228" y="160840"/>
                  <a:pt x="194925" y="14440"/>
                  <a:pt x="342007" y="0"/>
                </a:cubicBezTo>
                <a:moveTo>
                  <a:pt x="2897993" y="0"/>
                </a:moveTo>
                <a:cubicBezTo>
                  <a:pt x="3090791" y="-4754"/>
                  <a:pt x="3242863" y="176526"/>
                  <a:pt x="3240000" y="342007"/>
                </a:cubicBezTo>
                <a:cubicBezTo>
                  <a:pt x="3216438" y="531084"/>
                  <a:pt x="3232735" y="710187"/>
                  <a:pt x="3240000" y="1012320"/>
                </a:cubicBezTo>
                <a:cubicBezTo>
                  <a:pt x="3247265" y="1314453"/>
                  <a:pt x="3220912" y="1564199"/>
                  <a:pt x="3240000" y="1709993"/>
                </a:cubicBezTo>
                <a:cubicBezTo>
                  <a:pt x="3265717" y="1929783"/>
                  <a:pt x="3125522" y="2048258"/>
                  <a:pt x="2897993" y="2052000"/>
                </a:cubicBezTo>
              </a:path>
              <a:path w="3240000" h="2052000" fill="none" stroke="0" extrusionOk="0">
                <a:moveTo>
                  <a:pt x="342007" y="2052000"/>
                </a:moveTo>
                <a:cubicBezTo>
                  <a:pt x="148193" y="2058927"/>
                  <a:pt x="-13230" y="1889308"/>
                  <a:pt x="0" y="1709993"/>
                </a:cubicBezTo>
                <a:cubicBezTo>
                  <a:pt x="-18148" y="1381651"/>
                  <a:pt x="-129" y="1347492"/>
                  <a:pt x="0" y="1039680"/>
                </a:cubicBezTo>
                <a:cubicBezTo>
                  <a:pt x="129" y="731868"/>
                  <a:pt x="-11821" y="662322"/>
                  <a:pt x="0" y="342007"/>
                </a:cubicBezTo>
                <a:cubicBezTo>
                  <a:pt x="-28538" y="119592"/>
                  <a:pt x="140417" y="-8193"/>
                  <a:pt x="342007" y="0"/>
                </a:cubicBezTo>
                <a:moveTo>
                  <a:pt x="2897993" y="0"/>
                </a:moveTo>
                <a:cubicBezTo>
                  <a:pt x="3102154" y="-4115"/>
                  <a:pt x="3221223" y="149927"/>
                  <a:pt x="3240000" y="342007"/>
                </a:cubicBezTo>
                <a:cubicBezTo>
                  <a:pt x="3211066" y="661250"/>
                  <a:pt x="3221725" y="817114"/>
                  <a:pt x="3240000" y="1039680"/>
                </a:cubicBezTo>
                <a:cubicBezTo>
                  <a:pt x="3258275" y="1262246"/>
                  <a:pt x="3250509" y="1454223"/>
                  <a:pt x="3240000" y="1709993"/>
                </a:cubicBezTo>
                <a:cubicBezTo>
                  <a:pt x="3231673" y="1935942"/>
                  <a:pt x="3107263" y="2050411"/>
                  <a:pt x="2897993" y="2052000"/>
                </a:cubicBezTo>
              </a:path>
            </a:pathLst>
          </a:custGeom>
          <a:ln w="38100">
            <a:solidFill>
              <a:schemeClr val="bg2">
                <a:lumMod val="75000"/>
              </a:schemeClr>
            </a:solidFill>
            <a:extLst>
              <a:ext uri="{C807C97D-BFC1-408E-A445-0C87EB9F89A2}">
                <ask:lineSketchStyleProps xmlns:ask="http://schemas.microsoft.com/office/drawing/2018/sketchyshapes" sd="2959918574">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4EB42AF4-83CB-5B69-B99B-3D49738BF920}"/>
              </a:ext>
            </a:extLst>
          </p:cNvPr>
          <p:cNvSpPr txBox="1"/>
          <p:nvPr/>
        </p:nvSpPr>
        <p:spPr>
          <a:xfrm>
            <a:off x="4475822" y="2503143"/>
            <a:ext cx="3213515" cy="913495"/>
          </a:xfrm>
          <a:prstGeom prst="rect">
            <a:avLst/>
          </a:prstGeom>
          <a:noFill/>
        </p:spPr>
        <p:txBody>
          <a:bodyPr wrap="square" lIns="108000" tIns="108000" rIns="108000" bIns="108000" anchor="t" anchorCtr="0">
            <a:noAutofit/>
          </a:bodyPr>
          <a:lstStyle/>
          <a:p>
            <a:pPr algn="ctr">
              <a:lnSpc>
                <a:spcPct val="107000"/>
              </a:lnSpc>
              <a:spcAft>
                <a:spcPts val="600"/>
              </a:spcAft>
            </a:pPr>
            <a:r>
              <a:rPr lang="en-GB" sz="1200" dirty="0">
                <a:effectLst/>
                <a:ea typeface="Calibri" panose="020F0502020204030204" pitchFamily="34" charset="0"/>
                <a:cs typeface="Times New Roman" panose="02020603050405020304" pitchFamily="18" charset="0"/>
              </a:rPr>
              <a:t>Hours donated for student industry talks, careers days, VCSE business support, mentoring, skills development, employability skills etc.</a:t>
            </a:r>
          </a:p>
        </p:txBody>
      </p:sp>
      <p:sp>
        <p:nvSpPr>
          <p:cNvPr id="15" name="TextBox 14">
            <a:extLst>
              <a:ext uri="{FF2B5EF4-FFF2-40B4-BE49-F238E27FC236}">
                <a16:creationId xmlns:a16="http://schemas.microsoft.com/office/drawing/2014/main" id="{1484C098-8078-5C93-BE9E-96016ECCB53E}"/>
              </a:ext>
            </a:extLst>
          </p:cNvPr>
          <p:cNvSpPr txBox="1"/>
          <p:nvPr/>
        </p:nvSpPr>
        <p:spPr>
          <a:xfrm>
            <a:off x="8392227" y="1367726"/>
            <a:ext cx="1069086" cy="805250"/>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5400" b="1" dirty="0">
                <a:solidFill>
                  <a:schemeClr val="tx1">
                    <a:lumMod val="65000"/>
                    <a:lumOff val="35000"/>
                  </a:schemeClr>
                </a:solidFill>
                <a:ea typeface="Calibri" panose="020F0502020204030204" pitchFamily="34" charset="0"/>
                <a:cs typeface="Times New Roman" panose="02020603050405020304" pitchFamily="18" charset="0"/>
              </a:rPr>
              <a:t>35</a:t>
            </a:r>
            <a:endParaRPr lang="en-GB" sz="54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C2540EA-74DB-612B-1488-D382D8C27EED}"/>
              </a:ext>
            </a:extLst>
          </p:cNvPr>
          <p:cNvSpPr txBox="1"/>
          <p:nvPr/>
        </p:nvSpPr>
        <p:spPr>
          <a:xfrm>
            <a:off x="8414317" y="2316442"/>
            <a:ext cx="3282078" cy="805249"/>
          </a:xfrm>
          <a:prstGeom prst="rect">
            <a:avLst/>
          </a:prstGeom>
          <a:noFill/>
        </p:spPr>
        <p:txBody>
          <a:bodyPr wrap="square" lIns="108000" tIns="108000" rIns="108000" bIns="108000" anchor="t" anchorCtr="0">
            <a:noAutofit/>
          </a:bodyPr>
          <a:lstStyle/>
          <a:p>
            <a:pPr algn="ctr">
              <a:lnSpc>
                <a:spcPct val="107000"/>
              </a:lnSpc>
              <a:spcAft>
                <a:spcPts val="600"/>
              </a:spcAft>
            </a:pPr>
            <a:r>
              <a:rPr lang="en-GB" sz="1200" dirty="0"/>
              <a:t>Formal unpaid work experience, and additional unpaid volunteering roles undertaken with suppliers. </a:t>
            </a:r>
            <a:endParaRPr lang="en-GB" sz="1200" dirty="0">
              <a:effectLst/>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452F0077-93B7-F4F2-BF6B-E10B55ACFAF0}"/>
              </a:ext>
            </a:extLst>
          </p:cNvPr>
          <p:cNvSpPr txBox="1"/>
          <p:nvPr/>
        </p:nvSpPr>
        <p:spPr>
          <a:xfrm>
            <a:off x="632331" y="4040454"/>
            <a:ext cx="1686661" cy="1155556"/>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5400" b="1" dirty="0">
                <a:solidFill>
                  <a:schemeClr val="tx1">
                    <a:lumMod val="65000"/>
                    <a:lumOff val="35000"/>
                  </a:schemeClr>
                </a:solidFill>
                <a:effectLst/>
                <a:ea typeface="Calibri" panose="020F0502020204030204" pitchFamily="34" charset="0"/>
                <a:cs typeface="Times New Roman" panose="02020603050405020304" pitchFamily="18" charset="0"/>
              </a:rPr>
              <a:t>£28</a:t>
            </a:r>
            <a:r>
              <a:rPr lang="en-GB" sz="3200" b="1" dirty="0">
                <a:solidFill>
                  <a:schemeClr val="tx1">
                    <a:lumMod val="65000"/>
                    <a:lumOff val="35000"/>
                  </a:schemeClr>
                </a:solidFill>
                <a:effectLst/>
                <a:ea typeface="Calibri" panose="020F0502020204030204" pitchFamily="34" charset="0"/>
                <a:cs typeface="Times New Roman" panose="02020603050405020304" pitchFamily="18" charset="0"/>
              </a:rPr>
              <a:t>k</a:t>
            </a:r>
            <a:endParaRPr lang="en-GB" sz="54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DB7C47C2-1626-08BF-28AA-BCB970AACF31}"/>
              </a:ext>
            </a:extLst>
          </p:cNvPr>
          <p:cNvSpPr txBox="1"/>
          <p:nvPr/>
        </p:nvSpPr>
        <p:spPr>
          <a:xfrm>
            <a:off x="464041" y="5218158"/>
            <a:ext cx="3240000" cy="975101"/>
          </a:xfrm>
          <a:prstGeom prst="rect">
            <a:avLst/>
          </a:prstGeom>
          <a:noFill/>
        </p:spPr>
        <p:txBody>
          <a:bodyPr wrap="square" lIns="108000" tIns="108000" rIns="108000" bIns="108000" anchor="t" anchorCtr="0">
            <a:noAutofit/>
          </a:bodyPr>
          <a:lstStyle/>
          <a:p>
            <a:pPr algn="ctr">
              <a:lnSpc>
                <a:spcPct val="107000"/>
              </a:lnSpc>
              <a:spcAft>
                <a:spcPts val="600"/>
              </a:spcAft>
            </a:pPr>
            <a:r>
              <a:rPr lang="en-GB" sz="1200" dirty="0">
                <a:effectLst/>
                <a:ea typeface="Calibri" panose="020F0502020204030204" pitchFamily="34" charset="0"/>
                <a:cs typeface="Times New Roman" panose="02020603050405020304" pitchFamily="18" charset="0"/>
              </a:rPr>
              <a:t>Donated to various VSCE focus on women’s empowerment, domestic abuse survivors, food insecurity, cooking programmes etc.</a:t>
            </a:r>
          </a:p>
        </p:txBody>
      </p:sp>
      <p:pic>
        <p:nvPicPr>
          <p:cNvPr id="19" name="Graphic 18" descr="Children with solid fill">
            <a:extLst>
              <a:ext uri="{FF2B5EF4-FFF2-40B4-BE49-F238E27FC236}">
                <a16:creationId xmlns:a16="http://schemas.microsoft.com/office/drawing/2014/main" id="{7C1B39C3-D79C-A48A-758D-2052474622E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4826" y="1291799"/>
            <a:ext cx="2053872" cy="2053872"/>
          </a:xfrm>
          <a:prstGeom prst="rect">
            <a:avLst/>
          </a:prstGeom>
        </p:spPr>
      </p:pic>
      <p:sp>
        <p:nvSpPr>
          <p:cNvPr id="20" name="Double Bracket 19">
            <a:extLst>
              <a:ext uri="{FF2B5EF4-FFF2-40B4-BE49-F238E27FC236}">
                <a16:creationId xmlns:a16="http://schemas.microsoft.com/office/drawing/2014/main" id="{CD3B20A2-27DC-D5A6-C9CF-13C0AD7CBBDC}"/>
              </a:ext>
            </a:extLst>
          </p:cNvPr>
          <p:cNvSpPr>
            <a:spLocks/>
          </p:cNvSpPr>
          <p:nvPr/>
        </p:nvSpPr>
        <p:spPr>
          <a:xfrm>
            <a:off x="488062" y="1345780"/>
            <a:ext cx="3240000" cy="2052000"/>
          </a:xfrm>
          <a:custGeom>
            <a:avLst/>
            <a:gdLst>
              <a:gd name="connsiteX0" fmla="*/ 0 w 3240000"/>
              <a:gd name="connsiteY0" fmla="*/ 342007 h 2052000"/>
              <a:gd name="connsiteX1" fmla="*/ 342007 w 3240000"/>
              <a:gd name="connsiteY1" fmla="*/ 0 h 2052000"/>
              <a:gd name="connsiteX2" fmla="*/ 981004 w 3240000"/>
              <a:gd name="connsiteY2" fmla="*/ 0 h 2052000"/>
              <a:gd name="connsiteX3" fmla="*/ 1543320 w 3240000"/>
              <a:gd name="connsiteY3" fmla="*/ 0 h 2052000"/>
              <a:gd name="connsiteX4" fmla="*/ 210563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 name="connsiteX10" fmla="*/ 2233437 w 3240000"/>
              <a:gd name="connsiteY10" fmla="*/ 2052000 h 2052000"/>
              <a:gd name="connsiteX11" fmla="*/ 1671120 w 3240000"/>
              <a:gd name="connsiteY11" fmla="*/ 2052000 h 2052000"/>
              <a:gd name="connsiteX12" fmla="*/ 981004 w 3240000"/>
              <a:gd name="connsiteY12" fmla="*/ 2052000 h 2052000"/>
              <a:gd name="connsiteX13" fmla="*/ 342007 w 3240000"/>
              <a:gd name="connsiteY13" fmla="*/ 2052000 h 2052000"/>
              <a:gd name="connsiteX14" fmla="*/ 0 w 3240000"/>
              <a:gd name="connsiteY14" fmla="*/ 1709993 h 2052000"/>
              <a:gd name="connsiteX15" fmla="*/ 0 w 3240000"/>
              <a:gd name="connsiteY15" fmla="*/ 1012320 h 2052000"/>
              <a:gd name="connsiteX16" fmla="*/ 0 w 3240000"/>
              <a:gd name="connsiteY16" fmla="*/ 342007 h 2052000"/>
              <a:gd name="connsiteX0" fmla="*/ 342007 w 3240000"/>
              <a:gd name="connsiteY0" fmla="*/ 2052000 h 2052000"/>
              <a:gd name="connsiteX1" fmla="*/ 0 w 3240000"/>
              <a:gd name="connsiteY1" fmla="*/ 1709993 h 2052000"/>
              <a:gd name="connsiteX2" fmla="*/ 0 w 3240000"/>
              <a:gd name="connsiteY2" fmla="*/ 1012320 h 2052000"/>
              <a:gd name="connsiteX3" fmla="*/ 0 w 3240000"/>
              <a:gd name="connsiteY3" fmla="*/ 342007 h 2052000"/>
              <a:gd name="connsiteX4" fmla="*/ 34200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0000" h="2052000" stroke="0" extrusionOk="0">
                <a:moveTo>
                  <a:pt x="0" y="342007"/>
                </a:moveTo>
                <a:cubicBezTo>
                  <a:pt x="37921" y="162377"/>
                  <a:pt x="114180" y="9547"/>
                  <a:pt x="342007" y="0"/>
                </a:cubicBezTo>
                <a:cubicBezTo>
                  <a:pt x="627906" y="18762"/>
                  <a:pt x="684626" y="15965"/>
                  <a:pt x="981004" y="0"/>
                </a:cubicBezTo>
                <a:cubicBezTo>
                  <a:pt x="1277382" y="-15965"/>
                  <a:pt x="1386727" y="7179"/>
                  <a:pt x="1543320" y="0"/>
                </a:cubicBezTo>
                <a:cubicBezTo>
                  <a:pt x="1699913" y="-7179"/>
                  <a:pt x="1977444" y="-23007"/>
                  <a:pt x="2105637" y="0"/>
                </a:cubicBezTo>
                <a:cubicBezTo>
                  <a:pt x="2233830" y="23007"/>
                  <a:pt x="2736639" y="-19610"/>
                  <a:pt x="2897993" y="0"/>
                </a:cubicBezTo>
                <a:cubicBezTo>
                  <a:pt x="3092109" y="31594"/>
                  <a:pt x="3233091" y="155422"/>
                  <a:pt x="3240000" y="342007"/>
                </a:cubicBezTo>
                <a:cubicBezTo>
                  <a:pt x="3206563" y="641298"/>
                  <a:pt x="3247351" y="783867"/>
                  <a:pt x="3240000" y="1012320"/>
                </a:cubicBezTo>
                <a:cubicBezTo>
                  <a:pt x="3232649" y="1240773"/>
                  <a:pt x="3265936" y="1520214"/>
                  <a:pt x="3240000" y="1709993"/>
                </a:cubicBezTo>
                <a:cubicBezTo>
                  <a:pt x="3256069" y="1941693"/>
                  <a:pt x="3074251" y="2043652"/>
                  <a:pt x="2897993" y="2052000"/>
                </a:cubicBezTo>
                <a:cubicBezTo>
                  <a:pt x="2597642" y="2051617"/>
                  <a:pt x="2492889" y="2031126"/>
                  <a:pt x="2233437" y="2052000"/>
                </a:cubicBezTo>
                <a:cubicBezTo>
                  <a:pt x="1973985" y="2072874"/>
                  <a:pt x="1843026" y="2069657"/>
                  <a:pt x="1671120" y="2052000"/>
                </a:cubicBezTo>
                <a:cubicBezTo>
                  <a:pt x="1499214" y="2034343"/>
                  <a:pt x="1279476" y="2025685"/>
                  <a:pt x="981004" y="2052000"/>
                </a:cubicBezTo>
                <a:cubicBezTo>
                  <a:pt x="682532" y="2078315"/>
                  <a:pt x="523706" y="2081052"/>
                  <a:pt x="342007" y="2052000"/>
                </a:cubicBezTo>
                <a:cubicBezTo>
                  <a:pt x="156714" y="2046373"/>
                  <a:pt x="-5667" y="1893041"/>
                  <a:pt x="0" y="1709993"/>
                </a:cubicBezTo>
                <a:cubicBezTo>
                  <a:pt x="140" y="1496290"/>
                  <a:pt x="34745" y="1308348"/>
                  <a:pt x="0" y="1012320"/>
                </a:cubicBezTo>
                <a:cubicBezTo>
                  <a:pt x="-34745" y="716292"/>
                  <a:pt x="20878" y="585431"/>
                  <a:pt x="0" y="342007"/>
                </a:cubicBezTo>
                <a:close/>
              </a:path>
              <a:path w="3240000" h="2052000" fill="none" extrusionOk="0">
                <a:moveTo>
                  <a:pt x="342007" y="2052000"/>
                </a:moveTo>
                <a:cubicBezTo>
                  <a:pt x="158447" y="2057334"/>
                  <a:pt x="-4267" y="1922590"/>
                  <a:pt x="0" y="1709993"/>
                </a:cubicBezTo>
                <a:cubicBezTo>
                  <a:pt x="17004" y="1497763"/>
                  <a:pt x="32598" y="1256561"/>
                  <a:pt x="0" y="1012320"/>
                </a:cubicBezTo>
                <a:cubicBezTo>
                  <a:pt x="-32598" y="768079"/>
                  <a:pt x="-4283" y="648412"/>
                  <a:pt x="0" y="342007"/>
                </a:cubicBezTo>
                <a:cubicBezTo>
                  <a:pt x="32228" y="160840"/>
                  <a:pt x="194925" y="14440"/>
                  <a:pt x="342007" y="0"/>
                </a:cubicBezTo>
                <a:moveTo>
                  <a:pt x="2897993" y="0"/>
                </a:moveTo>
                <a:cubicBezTo>
                  <a:pt x="3090791" y="-4754"/>
                  <a:pt x="3242863" y="176526"/>
                  <a:pt x="3240000" y="342007"/>
                </a:cubicBezTo>
                <a:cubicBezTo>
                  <a:pt x="3216438" y="531084"/>
                  <a:pt x="3232735" y="710187"/>
                  <a:pt x="3240000" y="1012320"/>
                </a:cubicBezTo>
                <a:cubicBezTo>
                  <a:pt x="3247265" y="1314453"/>
                  <a:pt x="3220912" y="1564199"/>
                  <a:pt x="3240000" y="1709993"/>
                </a:cubicBezTo>
                <a:cubicBezTo>
                  <a:pt x="3265717" y="1929783"/>
                  <a:pt x="3125522" y="2048258"/>
                  <a:pt x="2897993" y="2052000"/>
                </a:cubicBezTo>
              </a:path>
              <a:path w="3240000" h="2052000" fill="none" stroke="0" extrusionOk="0">
                <a:moveTo>
                  <a:pt x="342007" y="2052000"/>
                </a:moveTo>
                <a:cubicBezTo>
                  <a:pt x="148193" y="2058927"/>
                  <a:pt x="-13230" y="1889308"/>
                  <a:pt x="0" y="1709993"/>
                </a:cubicBezTo>
                <a:cubicBezTo>
                  <a:pt x="-18148" y="1381651"/>
                  <a:pt x="-129" y="1347492"/>
                  <a:pt x="0" y="1039680"/>
                </a:cubicBezTo>
                <a:cubicBezTo>
                  <a:pt x="129" y="731868"/>
                  <a:pt x="-11821" y="662322"/>
                  <a:pt x="0" y="342007"/>
                </a:cubicBezTo>
                <a:cubicBezTo>
                  <a:pt x="-28538" y="119592"/>
                  <a:pt x="140417" y="-8193"/>
                  <a:pt x="342007" y="0"/>
                </a:cubicBezTo>
                <a:moveTo>
                  <a:pt x="2897993" y="0"/>
                </a:moveTo>
                <a:cubicBezTo>
                  <a:pt x="3102154" y="-4115"/>
                  <a:pt x="3221223" y="149927"/>
                  <a:pt x="3240000" y="342007"/>
                </a:cubicBezTo>
                <a:cubicBezTo>
                  <a:pt x="3211066" y="661250"/>
                  <a:pt x="3221725" y="817114"/>
                  <a:pt x="3240000" y="1039680"/>
                </a:cubicBezTo>
                <a:cubicBezTo>
                  <a:pt x="3258275" y="1262246"/>
                  <a:pt x="3250509" y="1454223"/>
                  <a:pt x="3240000" y="1709993"/>
                </a:cubicBezTo>
                <a:cubicBezTo>
                  <a:pt x="3231673" y="1935942"/>
                  <a:pt x="3107263" y="2050411"/>
                  <a:pt x="2897993" y="2052000"/>
                </a:cubicBezTo>
              </a:path>
            </a:pathLst>
          </a:custGeom>
          <a:ln w="38100">
            <a:solidFill>
              <a:schemeClr val="bg2">
                <a:lumMod val="75000"/>
              </a:schemeClr>
            </a:solidFill>
            <a:extLst>
              <a:ext uri="{C807C97D-BFC1-408E-A445-0C87EB9F89A2}">
                <ask:lineSketchStyleProps xmlns:ask="http://schemas.microsoft.com/office/drawing/2018/sketchyshapes" sd="2959918574">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TextBox 20">
            <a:extLst>
              <a:ext uri="{FF2B5EF4-FFF2-40B4-BE49-F238E27FC236}">
                <a16:creationId xmlns:a16="http://schemas.microsoft.com/office/drawing/2014/main" id="{00AC8E49-46C7-ECFA-3C12-FF7B046E8733}"/>
              </a:ext>
            </a:extLst>
          </p:cNvPr>
          <p:cNvSpPr txBox="1"/>
          <p:nvPr/>
        </p:nvSpPr>
        <p:spPr>
          <a:xfrm>
            <a:off x="455408" y="2444150"/>
            <a:ext cx="3234088" cy="464832"/>
          </a:xfrm>
          <a:prstGeom prst="rect">
            <a:avLst/>
          </a:prstGeom>
          <a:noFill/>
        </p:spPr>
        <p:txBody>
          <a:bodyPr wrap="square" lIns="108000" tIns="108000" rIns="108000" bIns="108000" anchor="t" anchorCtr="0">
            <a:noAutofit/>
          </a:bodyPr>
          <a:lstStyle/>
          <a:p>
            <a:pPr algn="ctr">
              <a:lnSpc>
                <a:spcPct val="107000"/>
              </a:lnSpc>
              <a:spcAft>
                <a:spcPts val="600"/>
              </a:spcAft>
            </a:pPr>
            <a:r>
              <a:rPr lang="en-GB" sz="1200" dirty="0">
                <a:ea typeface="Calibri" panose="020F0502020204030204" pitchFamily="34" charset="0"/>
                <a:cs typeface="Times New Roman" panose="02020603050405020304" pitchFamily="18" charset="0"/>
              </a:rPr>
              <a:t>Placements, permanent roles and various roles advertised via Job Shop and filled by residents.</a:t>
            </a:r>
          </a:p>
        </p:txBody>
      </p:sp>
      <p:grpSp>
        <p:nvGrpSpPr>
          <p:cNvPr id="22" name="Group 21">
            <a:extLst>
              <a:ext uri="{FF2B5EF4-FFF2-40B4-BE49-F238E27FC236}">
                <a16:creationId xmlns:a16="http://schemas.microsoft.com/office/drawing/2014/main" id="{EBA9252F-6327-E6C7-5BDA-1676301358F9}"/>
              </a:ext>
            </a:extLst>
          </p:cNvPr>
          <p:cNvGrpSpPr/>
          <p:nvPr/>
        </p:nvGrpSpPr>
        <p:grpSpPr>
          <a:xfrm>
            <a:off x="4476000" y="4009462"/>
            <a:ext cx="3240000" cy="2263856"/>
            <a:chOff x="4476000" y="4122586"/>
            <a:chExt cx="3240000" cy="2263856"/>
          </a:xfrm>
        </p:grpSpPr>
        <p:pic>
          <p:nvPicPr>
            <p:cNvPr id="23" name="Graphic 22" descr="Classroom with solid fill">
              <a:extLst>
                <a:ext uri="{FF2B5EF4-FFF2-40B4-BE49-F238E27FC236}">
                  <a16:creationId xmlns:a16="http://schemas.microsoft.com/office/drawing/2014/main" id="{A46CA0CF-C12C-DE20-4371-59042E2A1C8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p:blipFill>
          <p:spPr>
            <a:xfrm>
              <a:off x="4964071" y="4122586"/>
              <a:ext cx="2263856" cy="2263856"/>
            </a:xfrm>
            <a:prstGeom prst="rect">
              <a:avLst/>
            </a:prstGeom>
          </p:spPr>
        </p:pic>
        <p:sp>
          <p:nvSpPr>
            <p:cNvPr id="24" name="Double Bracket 23">
              <a:extLst>
                <a:ext uri="{FF2B5EF4-FFF2-40B4-BE49-F238E27FC236}">
                  <a16:creationId xmlns:a16="http://schemas.microsoft.com/office/drawing/2014/main" id="{6BB59466-111A-07E8-8F9E-D052BA413263}"/>
                </a:ext>
              </a:extLst>
            </p:cNvPr>
            <p:cNvSpPr>
              <a:spLocks/>
            </p:cNvSpPr>
            <p:nvPr/>
          </p:nvSpPr>
          <p:spPr>
            <a:xfrm>
              <a:off x="4476000" y="4158655"/>
              <a:ext cx="3240000" cy="2052000"/>
            </a:xfrm>
            <a:custGeom>
              <a:avLst/>
              <a:gdLst>
                <a:gd name="connsiteX0" fmla="*/ 0 w 3240000"/>
                <a:gd name="connsiteY0" fmla="*/ 342007 h 2052000"/>
                <a:gd name="connsiteX1" fmla="*/ 342007 w 3240000"/>
                <a:gd name="connsiteY1" fmla="*/ 0 h 2052000"/>
                <a:gd name="connsiteX2" fmla="*/ 981004 w 3240000"/>
                <a:gd name="connsiteY2" fmla="*/ 0 h 2052000"/>
                <a:gd name="connsiteX3" fmla="*/ 1543320 w 3240000"/>
                <a:gd name="connsiteY3" fmla="*/ 0 h 2052000"/>
                <a:gd name="connsiteX4" fmla="*/ 210563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 name="connsiteX10" fmla="*/ 2233437 w 3240000"/>
                <a:gd name="connsiteY10" fmla="*/ 2052000 h 2052000"/>
                <a:gd name="connsiteX11" fmla="*/ 1671120 w 3240000"/>
                <a:gd name="connsiteY11" fmla="*/ 2052000 h 2052000"/>
                <a:gd name="connsiteX12" fmla="*/ 981004 w 3240000"/>
                <a:gd name="connsiteY12" fmla="*/ 2052000 h 2052000"/>
                <a:gd name="connsiteX13" fmla="*/ 342007 w 3240000"/>
                <a:gd name="connsiteY13" fmla="*/ 2052000 h 2052000"/>
                <a:gd name="connsiteX14" fmla="*/ 0 w 3240000"/>
                <a:gd name="connsiteY14" fmla="*/ 1709993 h 2052000"/>
                <a:gd name="connsiteX15" fmla="*/ 0 w 3240000"/>
                <a:gd name="connsiteY15" fmla="*/ 1012320 h 2052000"/>
                <a:gd name="connsiteX16" fmla="*/ 0 w 3240000"/>
                <a:gd name="connsiteY16" fmla="*/ 342007 h 2052000"/>
                <a:gd name="connsiteX0" fmla="*/ 342007 w 3240000"/>
                <a:gd name="connsiteY0" fmla="*/ 2052000 h 2052000"/>
                <a:gd name="connsiteX1" fmla="*/ 0 w 3240000"/>
                <a:gd name="connsiteY1" fmla="*/ 1709993 h 2052000"/>
                <a:gd name="connsiteX2" fmla="*/ 0 w 3240000"/>
                <a:gd name="connsiteY2" fmla="*/ 1012320 h 2052000"/>
                <a:gd name="connsiteX3" fmla="*/ 0 w 3240000"/>
                <a:gd name="connsiteY3" fmla="*/ 342007 h 2052000"/>
                <a:gd name="connsiteX4" fmla="*/ 34200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0000" h="2052000" stroke="0" extrusionOk="0">
                  <a:moveTo>
                    <a:pt x="0" y="342007"/>
                  </a:moveTo>
                  <a:cubicBezTo>
                    <a:pt x="37921" y="162377"/>
                    <a:pt x="114180" y="9547"/>
                    <a:pt x="342007" y="0"/>
                  </a:cubicBezTo>
                  <a:cubicBezTo>
                    <a:pt x="627906" y="18762"/>
                    <a:pt x="684626" y="15965"/>
                    <a:pt x="981004" y="0"/>
                  </a:cubicBezTo>
                  <a:cubicBezTo>
                    <a:pt x="1277382" y="-15965"/>
                    <a:pt x="1386727" y="7179"/>
                    <a:pt x="1543320" y="0"/>
                  </a:cubicBezTo>
                  <a:cubicBezTo>
                    <a:pt x="1699913" y="-7179"/>
                    <a:pt x="1977444" y="-23007"/>
                    <a:pt x="2105637" y="0"/>
                  </a:cubicBezTo>
                  <a:cubicBezTo>
                    <a:pt x="2233830" y="23007"/>
                    <a:pt x="2736639" y="-19610"/>
                    <a:pt x="2897993" y="0"/>
                  </a:cubicBezTo>
                  <a:cubicBezTo>
                    <a:pt x="3092109" y="31594"/>
                    <a:pt x="3233091" y="155422"/>
                    <a:pt x="3240000" y="342007"/>
                  </a:cubicBezTo>
                  <a:cubicBezTo>
                    <a:pt x="3206563" y="641298"/>
                    <a:pt x="3247351" y="783867"/>
                    <a:pt x="3240000" y="1012320"/>
                  </a:cubicBezTo>
                  <a:cubicBezTo>
                    <a:pt x="3232649" y="1240773"/>
                    <a:pt x="3265936" y="1520214"/>
                    <a:pt x="3240000" y="1709993"/>
                  </a:cubicBezTo>
                  <a:cubicBezTo>
                    <a:pt x="3256069" y="1941693"/>
                    <a:pt x="3074251" y="2043652"/>
                    <a:pt x="2897993" y="2052000"/>
                  </a:cubicBezTo>
                  <a:cubicBezTo>
                    <a:pt x="2597642" y="2051617"/>
                    <a:pt x="2492889" y="2031126"/>
                    <a:pt x="2233437" y="2052000"/>
                  </a:cubicBezTo>
                  <a:cubicBezTo>
                    <a:pt x="1973985" y="2072874"/>
                    <a:pt x="1843026" y="2069657"/>
                    <a:pt x="1671120" y="2052000"/>
                  </a:cubicBezTo>
                  <a:cubicBezTo>
                    <a:pt x="1499214" y="2034343"/>
                    <a:pt x="1279476" y="2025685"/>
                    <a:pt x="981004" y="2052000"/>
                  </a:cubicBezTo>
                  <a:cubicBezTo>
                    <a:pt x="682532" y="2078315"/>
                    <a:pt x="523706" y="2081052"/>
                    <a:pt x="342007" y="2052000"/>
                  </a:cubicBezTo>
                  <a:cubicBezTo>
                    <a:pt x="156714" y="2046373"/>
                    <a:pt x="-5667" y="1893041"/>
                    <a:pt x="0" y="1709993"/>
                  </a:cubicBezTo>
                  <a:cubicBezTo>
                    <a:pt x="140" y="1496290"/>
                    <a:pt x="34745" y="1308348"/>
                    <a:pt x="0" y="1012320"/>
                  </a:cubicBezTo>
                  <a:cubicBezTo>
                    <a:pt x="-34745" y="716292"/>
                    <a:pt x="20878" y="585431"/>
                    <a:pt x="0" y="342007"/>
                  </a:cubicBezTo>
                  <a:close/>
                </a:path>
                <a:path w="3240000" h="2052000" fill="none" extrusionOk="0">
                  <a:moveTo>
                    <a:pt x="342007" y="2052000"/>
                  </a:moveTo>
                  <a:cubicBezTo>
                    <a:pt x="158447" y="2057334"/>
                    <a:pt x="-4267" y="1922590"/>
                    <a:pt x="0" y="1709993"/>
                  </a:cubicBezTo>
                  <a:cubicBezTo>
                    <a:pt x="17004" y="1497763"/>
                    <a:pt x="32598" y="1256561"/>
                    <a:pt x="0" y="1012320"/>
                  </a:cubicBezTo>
                  <a:cubicBezTo>
                    <a:pt x="-32598" y="768079"/>
                    <a:pt x="-4283" y="648412"/>
                    <a:pt x="0" y="342007"/>
                  </a:cubicBezTo>
                  <a:cubicBezTo>
                    <a:pt x="32228" y="160840"/>
                    <a:pt x="194925" y="14440"/>
                    <a:pt x="342007" y="0"/>
                  </a:cubicBezTo>
                  <a:moveTo>
                    <a:pt x="2897993" y="0"/>
                  </a:moveTo>
                  <a:cubicBezTo>
                    <a:pt x="3090791" y="-4754"/>
                    <a:pt x="3242863" y="176526"/>
                    <a:pt x="3240000" y="342007"/>
                  </a:cubicBezTo>
                  <a:cubicBezTo>
                    <a:pt x="3216438" y="531084"/>
                    <a:pt x="3232735" y="710187"/>
                    <a:pt x="3240000" y="1012320"/>
                  </a:cubicBezTo>
                  <a:cubicBezTo>
                    <a:pt x="3247265" y="1314453"/>
                    <a:pt x="3220912" y="1564199"/>
                    <a:pt x="3240000" y="1709993"/>
                  </a:cubicBezTo>
                  <a:cubicBezTo>
                    <a:pt x="3265717" y="1929783"/>
                    <a:pt x="3125522" y="2048258"/>
                    <a:pt x="2897993" y="2052000"/>
                  </a:cubicBezTo>
                </a:path>
                <a:path w="3240000" h="2052000" fill="none" stroke="0" extrusionOk="0">
                  <a:moveTo>
                    <a:pt x="342007" y="2052000"/>
                  </a:moveTo>
                  <a:cubicBezTo>
                    <a:pt x="148193" y="2058927"/>
                    <a:pt x="-13230" y="1889308"/>
                    <a:pt x="0" y="1709993"/>
                  </a:cubicBezTo>
                  <a:cubicBezTo>
                    <a:pt x="-18148" y="1381651"/>
                    <a:pt x="-129" y="1347492"/>
                    <a:pt x="0" y="1039680"/>
                  </a:cubicBezTo>
                  <a:cubicBezTo>
                    <a:pt x="129" y="731868"/>
                    <a:pt x="-11821" y="662322"/>
                    <a:pt x="0" y="342007"/>
                  </a:cubicBezTo>
                  <a:cubicBezTo>
                    <a:pt x="-28538" y="119592"/>
                    <a:pt x="140417" y="-8193"/>
                    <a:pt x="342007" y="0"/>
                  </a:cubicBezTo>
                  <a:moveTo>
                    <a:pt x="2897993" y="0"/>
                  </a:moveTo>
                  <a:cubicBezTo>
                    <a:pt x="3102154" y="-4115"/>
                    <a:pt x="3221223" y="149927"/>
                    <a:pt x="3240000" y="342007"/>
                  </a:cubicBezTo>
                  <a:cubicBezTo>
                    <a:pt x="3211066" y="661250"/>
                    <a:pt x="3221725" y="817114"/>
                    <a:pt x="3240000" y="1039680"/>
                  </a:cubicBezTo>
                  <a:cubicBezTo>
                    <a:pt x="3258275" y="1262246"/>
                    <a:pt x="3250509" y="1454223"/>
                    <a:pt x="3240000" y="1709993"/>
                  </a:cubicBezTo>
                  <a:cubicBezTo>
                    <a:pt x="3231673" y="1935942"/>
                    <a:pt x="3107263" y="2050411"/>
                    <a:pt x="2897993" y="2052000"/>
                  </a:cubicBezTo>
                </a:path>
              </a:pathLst>
            </a:custGeom>
            <a:ln w="38100">
              <a:solidFill>
                <a:schemeClr val="bg2">
                  <a:lumMod val="75000"/>
                </a:schemeClr>
              </a:solidFill>
              <a:extLst>
                <a:ext uri="{C807C97D-BFC1-408E-A445-0C87EB9F89A2}">
                  <ask:lineSketchStyleProps xmlns:ask="http://schemas.microsoft.com/office/drawing/2018/sketchyshapes" sd="2959918574">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25" name="Double Bracket 24">
            <a:extLst>
              <a:ext uri="{FF2B5EF4-FFF2-40B4-BE49-F238E27FC236}">
                <a16:creationId xmlns:a16="http://schemas.microsoft.com/office/drawing/2014/main" id="{C01F1BEE-16A7-9C00-26E0-F6B4E36B2D19}"/>
              </a:ext>
            </a:extLst>
          </p:cNvPr>
          <p:cNvSpPr>
            <a:spLocks/>
          </p:cNvSpPr>
          <p:nvPr/>
        </p:nvSpPr>
        <p:spPr>
          <a:xfrm>
            <a:off x="8441687" y="4032198"/>
            <a:ext cx="3240000" cy="2052000"/>
          </a:xfrm>
          <a:custGeom>
            <a:avLst/>
            <a:gdLst>
              <a:gd name="connsiteX0" fmla="*/ 0 w 3240000"/>
              <a:gd name="connsiteY0" fmla="*/ 342007 h 2052000"/>
              <a:gd name="connsiteX1" fmla="*/ 342007 w 3240000"/>
              <a:gd name="connsiteY1" fmla="*/ 0 h 2052000"/>
              <a:gd name="connsiteX2" fmla="*/ 981004 w 3240000"/>
              <a:gd name="connsiteY2" fmla="*/ 0 h 2052000"/>
              <a:gd name="connsiteX3" fmla="*/ 1543320 w 3240000"/>
              <a:gd name="connsiteY3" fmla="*/ 0 h 2052000"/>
              <a:gd name="connsiteX4" fmla="*/ 210563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 name="connsiteX10" fmla="*/ 2233437 w 3240000"/>
              <a:gd name="connsiteY10" fmla="*/ 2052000 h 2052000"/>
              <a:gd name="connsiteX11" fmla="*/ 1671120 w 3240000"/>
              <a:gd name="connsiteY11" fmla="*/ 2052000 h 2052000"/>
              <a:gd name="connsiteX12" fmla="*/ 981004 w 3240000"/>
              <a:gd name="connsiteY12" fmla="*/ 2052000 h 2052000"/>
              <a:gd name="connsiteX13" fmla="*/ 342007 w 3240000"/>
              <a:gd name="connsiteY13" fmla="*/ 2052000 h 2052000"/>
              <a:gd name="connsiteX14" fmla="*/ 0 w 3240000"/>
              <a:gd name="connsiteY14" fmla="*/ 1709993 h 2052000"/>
              <a:gd name="connsiteX15" fmla="*/ 0 w 3240000"/>
              <a:gd name="connsiteY15" fmla="*/ 1012320 h 2052000"/>
              <a:gd name="connsiteX16" fmla="*/ 0 w 3240000"/>
              <a:gd name="connsiteY16" fmla="*/ 342007 h 2052000"/>
              <a:gd name="connsiteX0" fmla="*/ 342007 w 3240000"/>
              <a:gd name="connsiteY0" fmla="*/ 2052000 h 2052000"/>
              <a:gd name="connsiteX1" fmla="*/ 0 w 3240000"/>
              <a:gd name="connsiteY1" fmla="*/ 1709993 h 2052000"/>
              <a:gd name="connsiteX2" fmla="*/ 0 w 3240000"/>
              <a:gd name="connsiteY2" fmla="*/ 1012320 h 2052000"/>
              <a:gd name="connsiteX3" fmla="*/ 0 w 3240000"/>
              <a:gd name="connsiteY3" fmla="*/ 342007 h 2052000"/>
              <a:gd name="connsiteX4" fmla="*/ 342007 w 3240000"/>
              <a:gd name="connsiteY4" fmla="*/ 0 h 2052000"/>
              <a:gd name="connsiteX5" fmla="*/ 2897993 w 3240000"/>
              <a:gd name="connsiteY5" fmla="*/ 0 h 2052000"/>
              <a:gd name="connsiteX6" fmla="*/ 3240000 w 3240000"/>
              <a:gd name="connsiteY6" fmla="*/ 342007 h 2052000"/>
              <a:gd name="connsiteX7" fmla="*/ 3240000 w 3240000"/>
              <a:gd name="connsiteY7" fmla="*/ 1012320 h 2052000"/>
              <a:gd name="connsiteX8" fmla="*/ 3240000 w 3240000"/>
              <a:gd name="connsiteY8" fmla="*/ 1709993 h 2052000"/>
              <a:gd name="connsiteX9" fmla="*/ 2897993 w 3240000"/>
              <a:gd name="connsiteY9" fmla="*/ 2052000 h 20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0000" h="2052000" stroke="0" extrusionOk="0">
                <a:moveTo>
                  <a:pt x="0" y="342007"/>
                </a:moveTo>
                <a:cubicBezTo>
                  <a:pt x="37921" y="162377"/>
                  <a:pt x="114180" y="9547"/>
                  <a:pt x="342007" y="0"/>
                </a:cubicBezTo>
                <a:cubicBezTo>
                  <a:pt x="627906" y="18762"/>
                  <a:pt x="684626" y="15965"/>
                  <a:pt x="981004" y="0"/>
                </a:cubicBezTo>
                <a:cubicBezTo>
                  <a:pt x="1277382" y="-15965"/>
                  <a:pt x="1386727" y="7179"/>
                  <a:pt x="1543320" y="0"/>
                </a:cubicBezTo>
                <a:cubicBezTo>
                  <a:pt x="1699913" y="-7179"/>
                  <a:pt x="1977444" y="-23007"/>
                  <a:pt x="2105637" y="0"/>
                </a:cubicBezTo>
                <a:cubicBezTo>
                  <a:pt x="2233830" y="23007"/>
                  <a:pt x="2736639" y="-19610"/>
                  <a:pt x="2897993" y="0"/>
                </a:cubicBezTo>
                <a:cubicBezTo>
                  <a:pt x="3092109" y="31594"/>
                  <a:pt x="3233091" y="155422"/>
                  <a:pt x="3240000" y="342007"/>
                </a:cubicBezTo>
                <a:cubicBezTo>
                  <a:pt x="3206563" y="641298"/>
                  <a:pt x="3247351" y="783867"/>
                  <a:pt x="3240000" y="1012320"/>
                </a:cubicBezTo>
                <a:cubicBezTo>
                  <a:pt x="3232649" y="1240773"/>
                  <a:pt x="3265936" y="1520214"/>
                  <a:pt x="3240000" y="1709993"/>
                </a:cubicBezTo>
                <a:cubicBezTo>
                  <a:pt x="3256069" y="1941693"/>
                  <a:pt x="3074251" y="2043652"/>
                  <a:pt x="2897993" y="2052000"/>
                </a:cubicBezTo>
                <a:cubicBezTo>
                  <a:pt x="2597642" y="2051617"/>
                  <a:pt x="2492889" y="2031126"/>
                  <a:pt x="2233437" y="2052000"/>
                </a:cubicBezTo>
                <a:cubicBezTo>
                  <a:pt x="1973985" y="2072874"/>
                  <a:pt x="1843026" y="2069657"/>
                  <a:pt x="1671120" y="2052000"/>
                </a:cubicBezTo>
                <a:cubicBezTo>
                  <a:pt x="1499214" y="2034343"/>
                  <a:pt x="1279476" y="2025685"/>
                  <a:pt x="981004" y="2052000"/>
                </a:cubicBezTo>
                <a:cubicBezTo>
                  <a:pt x="682532" y="2078315"/>
                  <a:pt x="523706" y="2081052"/>
                  <a:pt x="342007" y="2052000"/>
                </a:cubicBezTo>
                <a:cubicBezTo>
                  <a:pt x="156714" y="2046373"/>
                  <a:pt x="-5667" y="1893041"/>
                  <a:pt x="0" y="1709993"/>
                </a:cubicBezTo>
                <a:cubicBezTo>
                  <a:pt x="140" y="1496290"/>
                  <a:pt x="34745" y="1308348"/>
                  <a:pt x="0" y="1012320"/>
                </a:cubicBezTo>
                <a:cubicBezTo>
                  <a:pt x="-34745" y="716292"/>
                  <a:pt x="20878" y="585431"/>
                  <a:pt x="0" y="342007"/>
                </a:cubicBezTo>
                <a:close/>
              </a:path>
              <a:path w="3240000" h="2052000" fill="none" extrusionOk="0">
                <a:moveTo>
                  <a:pt x="342007" y="2052000"/>
                </a:moveTo>
                <a:cubicBezTo>
                  <a:pt x="158447" y="2057334"/>
                  <a:pt x="-4267" y="1922590"/>
                  <a:pt x="0" y="1709993"/>
                </a:cubicBezTo>
                <a:cubicBezTo>
                  <a:pt x="17004" y="1497763"/>
                  <a:pt x="32598" y="1256561"/>
                  <a:pt x="0" y="1012320"/>
                </a:cubicBezTo>
                <a:cubicBezTo>
                  <a:pt x="-32598" y="768079"/>
                  <a:pt x="-4283" y="648412"/>
                  <a:pt x="0" y="342007"/>
                </a:cubicBezTo>
                <a:cubicBezTo>
                  <a:pt x="32228" y="160840"/>
                  <a:pt x="194925" y="14440"/>
                  <a:pt x="342007" y="0"/>
                </a:cubicBezTo>
                <a:moveTo>
                  <a:pt x="2897993" y="0"/>
                </a:moveTo>
                <a:cubicBezTo>
                  <a:pt x="3090791" y="-4754"/>
                  <a:pt x="3242863" y="176526"/>
                  <a:pt x="3240000" y="342007"/>
                </a:cubicBezTo>
                <a:cubicBezTo>
                  <a:pt x="3216438" y="531084"/>
                  <a:pt x="3232735" y="710187"/>
                  <a:pt x="3240000" y="1012320"/>
                </a:cubicBezTo>
                <a:cubicBezTo>
                  <a:pt x="3247265" y="1314453"/>
                  <a:pt x="3220912" y="1564199"/>
                  <a:pt x="3240000" y="1709993"/>
                </a:cubicBezTo>
                <a:cubicBezTo>
                  <a:pt x="3265717" y="1929783"/>
                  <a:pt x="3125522" y="2048258"/>
                  <a:pt x="2897993" y="2052000"/>
                </a:cubicBezTo>
              </a:path>
              <a:path w="3240000" h="2052000" fill="none" stroke="0" extrusionOk="0">
                <a:moveTo>
                  <a:pt x="342007" y="2052000"/>
                </a:moveTo>
                <a:cubicBezTo>
                  <a:pt x="148193" y="2058927"/>
                  <a:pt x="-13230" y="1889308"/>
                  <a:pt x="0" y="1709993"/>
                </a:cubicBezTo>
                <a:cubicBezTo>
                  <a:pt x="-18148" y="1381651"/>
                  <a:pt x="-129" y="1347492"/>
                  <a:pt x="0" y="1039680"/>
                </a:cubicBezTo>
                <a:cubicBezTo>
                  <a:pt x="129" y="731868"/>
                  <a:pt x="-11821" y="662322"/>
                  <a:pt x="0" y="342007"/>
                </a:cubicBezTo>
                <a:cubicBezTo>
                  <a:pt x="-28538" y="119592"/>
                  <a:pt x="140417" y="-8193"/>
                  <a:pt x="342007" y="0"/>
                </a:cubicBezTo>
                <a:moveTo>
                  <a:pt x="2897993" y="0"/>
                </a:moveTo>
                <a:cubicBezTo>
                  <a:pt x="3102154" y="-4115"/>
                  <a:pt x="3221223" y="149927"/>
                  <a:pt x="3240000" y="342007"/>
                </a:cubicBezTo>
                <a:cubicBezTo>
                  <a:pt x="3211066" y="661250"/>
                  <a:pt x="3221725" y="817114"/>
                  <a:pt x="3240000" y="1039680"/>
                </a:cubicBezTo>
                <a:cubicBezTo>
                  <a:pt x="3258275" y="1262246"/>
                  <a:pt x="3250509" y="1454223"/>
                  <a:pt x="3240000" y="1709993"/>
                </a:cubicBezTo>
                <a:cubicBezTo>
                  <a:pt x="3231673" y="1935942"/>
                  <a:pt x="3107263" y="2050411"/>
                  <a:pt x="2897993" y="2052000"/>
                </a:cubicBezTo>
              </a:path>
            </a:pathLst>
          </a:custGeom>
          <a:ln w="38100">
            <a:solidFill>
              <a:schemeClr val="bg2">
                <a:lumMod val="75000"/>
              </a:schemeClr>
            </a:solidFill>
            <a:extLst>
              <a:ext uri="{C807C97D-BFC1-408E-A445-0C87EB9F89A2}">
                <ask:lineSketchStyleProps xmlns:ask="http://schemas.microsoft.com/office/drawing/2018/sketchyshapes" sd="2959918574">
                  <a:prstGeom prst="bracketPair">
                    <a:avLst/>
                  </a:prstGeom>
                  <ask:type>
                    <ask:lineSketchFreehand/>
                  </ask:type>
                </ask:lineSketchStyleProps>
              </a:ext>
            </a:extLs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8821609A-FC55-F8C7-4D59-F2114B4E146B}"/>
              </a:ext>
            </a:extLst>
          </p:cNvPr>
          <p:cNvSpPr txBox="1"/>
          <p:nvPr/>
        </p:nvSpPr>
        <p:spPr>
          <a:xfrm>
            <a:off x="4571206" y="4057891"/>
            <a:ext cx="3049585" cy="1117194"/>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3000" b="1" dirty="0">
                <a:solidFill>
                  <a:schemeClr val="tx1">
                    <a:lumMod val="65000"/>
                    <a:lumOff val="35000"/>
                  </a:schemeClr>
                </a:solidFill>
                <a:ea typeface="Calibri" panose="020F0502020204030204" pitchFamily="34" charset="0"/>
                <a:cs typeface="Times New Roman" panose="02020603050405020304" pitchFamily="18" charset="0"/>
              </a:rPr>
              <a:t>Volunteering &amp; activities</a:t>
            </a:r>
            <a:endParaRPr lang="en-GB" sz="30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grpSp>
        <p:nvGrpSpPr>
          <p:cNvPr id="27" name="Group 26">
            <a:extLst>
              <a:ext uri="{FF2B5EF4-FFF2-40B4-BE49-F238E27FC236}">
                <a16:creationId xmlns:a16="http://schemas.microsoft.com/office/drawing/2014/main" id="{9986DC2E-8DB3-ECEE-A53A-E4C50D0B720D}"/>
              </a:ext>
            </a:extLst>
          </p:cNvPr>
          <p:cNvGrpSpPr/>
          <p:nvPr/>
        </p:nvGrpSpPr>
        <p:grpSpPr>
          <a:xfrm>
            <a:off x="510313" y="1642140"/>
            <a:ext cx="3082898" cy="662130"/>
            <a:chOff x="478354" y="1346699"/>
            <a:chExt cx="3082898" cy="662130"/>
          </a:xfrm>
        </p:grpSpPr>
        <p:sp>
          <p:nvSpPr>
            <p:cNvPr id="28" name="TextBox 27">
              <a:extLst>
                <a:ext uri="{FF2B5EF4-FFF2-40B4-BE49-F238E27FC236}">
                  <a16:creationId xmlns:a16="http://schemas.microsoft.com/office/drawing/2014/main" id="{AA11A590-D7E8-C616-B2E5-79BC47E199E4}"/>
                </a:ext>
              </a:extLst>
            </p:cNvPr>
            <p:cNvSpPr txBox="1"/>
            <p:nvPr/>
          </p:nvSpPr>
          <p:spPr>
            <a:xfrm>
              <a:off x="478354" y="1346699"/>
              <a:ext cx="1313604" cy="662130"/>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4500" b="1" dirty="0">
                  <a:solidFill>
                    <a:schemeClr val="tx1">
                      <a:lumMod val="65000"/>
                      <a:lumOff val="35000"/>
                    </a:schemeClr>
                  </a:solidFill>
                  <a:ea typeface="Calibri" panose="020F0502020204030204" pitchFamily="34" charset="0"/>
                  <a:cs typeface="Times New Roman" panose="02020603050405020304" pitchFamily="18" charset="0"/>
                </a:rPr>
                <a:t>26</a:t>
              </a:r>
              <a:endParaRPr lang="en-GB" sz="45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AF676100-E837-E6A0-ADE0-471DCD34D71D}"/>
                </a:ext>
              </a:extLst>
            </p:cNvPr>
            <p:cNvSpPr txBox="1"/>
            <p:nvPr/>
          </p:nvSpPr>
          <p:spPr>
            <a:xfrm>
              <a:off x="1379534" y="1453068"/>
              <a:ext cx="2181718" cy="373788"/>
            </a:xfrm>
            <a:prstGeom prst="rect">
              <a:avLst/>
            </a:prstGeom>
            <a:noFill/>
          </p:spPr>
          <p:txBody>
            <a:bodyPr wrap="square" lIns="108000" tIns="108000" rIns="108000" bIns="108000" anchor="ctr" anchorCtr="0">
              <a:noAutofit/>
            </a:bodyPr>
            <a:lstStyle/>
            <a:p>
              <a:pPr algn="ctr">
                <a:lnSpc>
                  <a:spcPct val="107000"/>
                </a:lnSpc>
                <a:spcAft>
                  <a:spcPts val="600"/>
                </a:spcAft>
              </a:pPr>
              <a:r>
                <a:rPr lang="en-GB" b="1" dirty="0">
                  <a:solidFill>
                    <a:schemeClr val="tx1">
                      <a:lumMod val="65000"/>
                      <a:lumOff val="35000"/>
                    </a:schemeClr>
                  </a:solidFill>
                  <a:ea typeface="Calibri" panose="020F0502020204030204" pitchFamily="34" charset="0"/>
                  <a:cs typeface="Times New Roman" panose="02020603050405020304" pitchFamily="18" charset="0"/>
                </a:rPr>
                <a:t>Additional roles / paid student placements</a:t>
              </a:r>
              <a:endParaRPr lang="en-GB"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grpSp>
      <p:sp>
        <p:nvSpPr>
          <p:cNvPr id="30" name="TextBox 29">
            <a:extLst>
              <a:ext uri="{FF2B5EF4-FFF2-40B4-BE49-F238E27FC236}">
                <a16:creationId xmlns:a16="http://schemas.microsoft.com/office/drawing/2014/main" id="{14F990D4-D481-69A3-1810-A20F4E572ADA}"/>
              </a:ext>
            </a:extLst>
          </p:cNvPr>
          <p:cNvSpPr txBox="1"/>
          <p:nvPr/>
        </p:nvSpPr>
        <p:spPr>
          <a:xfrm>
            <a:off x="8480121" y="5307995"/>
            <a:ext cx="985471" cy="570646"/>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1200" b="1" dirty="0">
                <a:solidFill>
                  <a:schemeClr val="tx1">
                    <a:lumMod val="65000"/>
                    <a:lumOff val="35000"/>
                  </a:schemeClr>
                </a:solidFill>
                <a:ea typeface="Calibri" panose="020F0502020204030204" pitchFamily="34" charset="0"/>
                <a:cs typeface="Times New Roman" panose="02020603050405020304" pitchFamily="18" charset="0"/>
              </a:rPr>
              <a:t>£250 of Books</a:t>
            </a:r>
          </a:p>
        </p:txBody>
      </p:sp>
      <p:sp>
        <p:nvSpPr>
          <p:cNvPr id="31" name="TextBox 30">
            <a:extLst>
              <a:ext uri="{FF2B5EF4-FFF2-40B4-BE49-F238E27FC236}">
                <a16:creationId xmlns:a16="http://schemas.microsoft.com/office/drawing/2014/main" id="{A8F38842-917E-70E0-43E5-0A8CC2B6270C}"/>
              </a:ext>
            </a:extLst>
          </p:cNvPr>
          <p:cNvSpPr txBox="1"/>
          <p:nvPr/>
        </p:nvSpPr>
        <p:spPr>
          <a:xfrm>
            <a:off x="8803562" y="4107518"/>
            <a:ext cx="1063249" cy="578523"/>
          </a:xfrm>
          <a:prstGeom prst="rect">
            <a:avLst/>
          </a:prstGeom>
          <a:noFill/>
        </p:spPr>
        <p:txBody>
          <a:bodyPr wrap="square" lIns="108000" tIns="108000" rIns="108000" bIns="108000" anchor="ctr" anchorCtr="0">
            <a:noAutofit/>
          </a:bodyPr>
          <a:lstStyle/>
          <a:p>
            <a:pPr>
              <a:lnSpc>
                <a:spcPct val="107000"/>
              </a:lnSpc>
              <a:spcAft>
                <a:spcPts val="600"/>
              </a:spcAft>
            </a:pPr>
            <a:r>
              <a:rPr lang="en-GB" sz="1200" b="1" dirty="0">
                <a:solidFill>
                  <a:schemeClr val="tx1">
                    <a:lumMod val="65000"/>
                    <a:lumOff val="35000"/>
                  </a:schemeClr>
                </a:solidFill>
                <a:ea typeface="Calibri" panose="020F0502020204030204" pitchFamily="34" charset="0"/>
                <a:cs typeface="Times New Roman" panose="02020603050405020304" pitchFamily="18" charset="0"/>
              </a:rPr>
              <a:t>Skate Park Revamp</a:t>
            </a:r>
            <a:endParaRPr lang="en-GB" sz="12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grpSp>
        <p:nvGrpSpPr>
          <p:cNvPr id="32" name="Group 31">
            <a:extLst>
              <a:ext uri="{FF2B5EF4-FFF2-40B4-BE49-F238E27FC236}">
                <a16:creationId xmlns:a16="http://schemas.microsoft.com/office/drawing/2014/main" id="{A5A79E46-0D0D-D9A1-EDE8-D6C658AE6B1F}"/>
              </a:ext>
            </a:extLst>
          </p:cNvPr>
          <p:cNvGrpSpPr/>
          <p:nvPr/>
        </p:nvGrpSpPr>
        <p:grpSpPr>
          <a:xfrm>
            <a:off x="9977928" y="4181320"/>
            <a:ext cx="1814876" cy="636585"/>
            <a:chOff x="10246300" y="4276356"/>
            <a:chExt cx="1814876" cy="636585"/>
          </a:xfrm>
        </p:grpSpPr>
        <p:sp>
          <p:nvSpPr>
            <p:cNvPr id="33" name="TextBox 32">
              <a:extLst>
                <a:ext uri="{FF2B5EF4-FFF2-40B4-BE49-F238E27FC236}">
                  <a16:creationId xmlns:a16="http://schemas.microsoft.com/office/drawing/2014/main" id="{DC6ACF18-700A-6C0A-7600-1AA6562541D0}"/>
                </a:ext>
              </a:extLst>
            </p:cNvPr>
            <p:cNvSpPr txBox="1"/>
            <p:nvPr/>
          </p:nvSpPr>
          <p:spPr>
            <a:xfrm>
              <a:off x="10246300" y="4276356"/>
              <a:ext cx="773634" cy="636585"/>
            </a:xfrm>
            <a:prstGeom prst="rect">
              <a:avLst/>
            </a:prstGeom>
            <a:noFill/>
          </p:spPr>
          <p:txBody>
            <a:bodyPr wrap="square" lIns="108000" tIns="108000" rIns="108000" bIns="108000" anchor="ctr" anchorCtr="0">
              <a:noAutofit/>
            </a:bodyPr>
            <a:lstStyle/>
            <a:p>
              <a:pPr algn="r">
                <a:lnSpc>
                  <a:spcPct val="107000"/>
                </a:lnSpc>
                <a:spcAft>
                  <a:spcPts val="600"/>
                </a:spcAft>
              </a:pPr>
              <a:r>
                <a:rPr lang="en-GB" sz="3000" b="1" dirty="0">
                  <a:solidFill>
                    <a:schemeClr val="tx1">
                      <a:lumMod val="65000"/>
                      <a:lumOff val="35000"/>
                    </a:schemeClr>
                  </a:solidFill>
                  <a:effectLst/>
                  <a:ea typeface="Calibri" panose="020F0502020204030204" pitchFamily="34" charset="0"/>
                  <a:cs typeface="Times New Roman" panose="02020603050405020304" pitchFamily="18" charset="0"/>
                </a:rPr>
                <a:t>10</a:t>
              </a:r>
            </a:p>
          </p:txBody>
        </p:sp>
        <p:sp>
          <p:nvSpPr>
            <p:cNvPr id="34" name="TextBox 33">
              <a:extLst>
                <a:ext uri="{FF2B5EF4-FFF2-40B4-BE49-F238E27FC236}">
                  <a16:creationId xmlns:a16="http://schemas.microsoft.com/office/drawing/2014/main" id="{83E2F603-3E89-0C7C-006A-27BBE9726A73}"/>
                </a:ext>
              </a:extLst>
            </p:cNvPr>
            <p:cNvSpPr txBox="1"/>
            <p:nvPr/>
          </p:nvSpPr>
          <p:spPr>
            <a:xfrm>
              <a:off x="10973632" y="4353950"/>
              <a:ext cx="1087544" cy="532285"/>
            </a:xfrm>
            <a:prstGeom prst="rect">
              <a:avLst/>
            </a:prstGeom>
            <a:noFill/>
          </p:spPr>
          <p:txBody>
            <a:bodyPr wrap="square" lIns="108000" tIns="108000" rIns="108000" bIns="108000" anchor="ctr" anchorCtr="0">
              <a:noAutofit/>
            </a:bodyPr>
            <a:lstStyle/>
            <a:p>
              <a:pPr>
                <a:lnSpc>
                  <a:spcPct val="107000"/>
                </a:lnSpc>
                <a:spcAft>
                  <a:spcPts val="600"/>
                </a:spcAft>
              </a:pPr>
              <a:r>
                <a:rPr lang="en-GB" sz="1000" b="1" dirty="0">
                  <a:solidFill>
                    <a:schemeClr val="tx1">
                      <a:lumMod val="65000"/>
                      <a:lumOff val="35000"/>
                    </a:schemeClr>
                  </a:solidFill>
                  <a:ea typeface="Calibri" panose="020F0502020204030204" pitchFamily="34" charset="0"/>
                  <a:cs typeface="Times New Roman" panose="02020603050405020304" pitchFamily="18" charset="0"/>
                </a:rPr>
                <a:t>Chromebook, MiFi devices and chargers</a:t>
              </a:r>
              <a:endParaRPr lang="en-GB" sz="10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grpSp>
      <p:sp>
        <p:nvSpPr>
          <p:cNvPr id="35" name="TextBox 34">
            <a:extLst>
              <a:ext uri="{FF2B5EF4-FFF2-40B4-BE49-F238E27FC236}">
                <a16:creationId xmlns:a16="http://schemas.microsoft.com/office/drawing/2014/main" id="{CFA148F1-D8E1-83CB-9947-D54A5AF4775A}"/>
              </a:ext>
            </a:extLst>
          </p:cNvPr>
          <p:cNvSpPr txBox="1"/>
          <p:nvPr/>
        </p:nvSpPr>
        <p:spPr>
          <a:xfrm>
            <a:off x="8480121" y="4824732"/>
            <a:ext cx="3049585" cy="356997"/>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2000" b="1" dirty="0">
                <a:solidFill>
                  <a:schemeClr val="tx1">
                    <a:lumMod val="65000"/>
                    <a:lumOff val="35000"/>
                  </a:schemeClr>
                </a:solidFill>
                <a:ea typeface="Calibri" panose="020F0502020204030204" pitchFamily="34" charset="0"/>
                <a:cs typeface="Times New Roman" panose="02020603050405020304" pitchFamily="18" charset="0"/>
              </a:rPr>
              <a:t>Equipment &amp; goods</a:t>
            </a:r>
            <a:endParaRPr lang="en-GB" sz="20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C6AF848E-B27F-D216-82DD-F696ACB0BEFA}"/>
              </a:ext>
            </a:extLst>
          </p:cNvPr>
          <p:cNvSpPr txBox="1"/>
          <p:nvPr/>
        </p:nvSpPr>
        <p:spPr>
          <a:xfrm>
            <a:off x="2100679" y="4018306"/>
            <a:ext cx="1715207" cy="1006194"/>
          </a:xfrm>
          <a:prstGeom prst="rect">
            <a:avLst/>
          </a:prstGeom>
          <a:noFill/>
        </p:spPr>
        <p:txBody>
          <a:bodyPr wrap="square" lIns="108000" tIns="108000" rIns="108000" bIns="108000" anchor="ctr" anchorCtr="0">
            <a:noAutofit/>
          </a:bodyPr>
          <a:lstStyle/>
          <a:p>
            <a:pPr algn="ctr">
              <a:lnSpc>
                <a:spcPct val="107000"/>
              </a:lnSpc>
              <a:spcAft>
                <a:spcPts val="600"/>
              </a:spcAft>
            </a:pPr>
            <a:r>
              <a:rPr lang="en-GB" b="1" dirty="0">
                <a:solidFill>
                  <a:schemeClr val="tx1">
                    <a:lumMod val="65000"/>
                    <a:lumOff val="35000"/>
                  </a:schemeClr>
                </a:solidFill>
                <a:ea typeface="Calibri" panose="020F0502020204030204" pitchFamily="34" charset="0"/>
                <a:cs typeface="Times New Roman" panose="02020603050405020304" pitchFamily="18" charset="0"/>
              </a:rPr>
              <a:t>Initiative related support</a:t>
            </a:r>
            <a:endParaRPr lang="en-GB"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0816DAD9-5839-647F-A301-A89DABF70CAC}"/>
              </a:ext>
            </a:extLst>
          </p:cNvPr>
          <p:cNvSpPr txBox="1"/>
          <p:nvPr/>
        </p:nvSpPr>
        <p:spPr>
          <a:xfrm>
            <a:off x="5174762" y="1327686"/>
            <a:ext cx="2589466" cy="1092130"/>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1900" b="1" dirty="0">
                <a:solidFill>
                  <a:schemeClr val="tx1">
                    <a:lumMod val="65000"/>
                    <a:lumOff val="35000"/>
                  </a:schemeClr>
                </a:solidFill>
                <a:ea typeface="Calibri" panose="020F0502020204030204" pitchFamily="34" charset="0"/>
                <a:cs typeface="Times New Roman" panose="02020603050405020304" pitchFamily="18" charset="0"/>
              </a:rPr>
              <a:t>Employability /        Business mentoring sessions</a:t>
            </a:r>
            <a:endParaRPr lang="en-GB" sz="19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02FD11AC-C195-1B77-1107-7711625F643D}"/>
              </a:ext>
            </a:extLst>
          </p:cNvPr>
          <p:cNvSpPr txBox="1"/>
          <p:nvPr/>
        </p:nvSpPr>
        <p:spPr>
          <a:xfrm>
            <a:off x="4071157" y="1254962"/>
            <a:ext cx="1593097" cy="1115326"/>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5000" b="1" dirty="0">
                <a:solidFill>
                  <a:schemeClr val="tx1">
                    <a:lumMod val="65000"/>
                    <a:lumOff val="35000"/>
                  </a:schemeClr>
                </a:solidFill>
                <a:ea typeface="Calibri" panose="020F0502020204030204" pitchFamily="34" charset="0"/>
                <a:cs typeface="Times New Roman" panose="02020603050405020304" pitchFamily="18" charset="0"/>
              </a:rPr>
              <a:t>12</a:t>
            </a:r>
            <a:endParaRPr lang="en-GB" sz="50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9066B6AA-4844-7244-E183-C43BB1D5E3ED}"/>
              </a:ext>
            </a:extLst>
          </p:cNvPr>
          <p:cNvSpPr txBox="1"/>
          <p:nvPr/>
        </p:nvSpPr>
        <p:spPr>
          <a:xfrm>
            <a:off x="9305551" y="1702620"/>
            <a:ext cx="2181718" cy="373788"/>
          </a:xfrm>
          <a:prstGeom prst="rect">
            <a:avLst/>
          </a:prstGeom>
          <a:noFill/>
        </p:spPr>
        <p:txBody>
          <a:bodyPr wrap="square" lIns="108000" tIns="108000" rIns="108000" bIns="108000" anchor="ctr" anchorCtr="0">
            <a:noAutofit/>
          </a:bodyPr>
          <a:lstStyle/>
          <a:p>
            <a:pPr algn="ctr">
              <a:lnSpc>
                <a:spcPct val="107000"/>
              </a:lnSpc>
              <a:spcAft>
                <a:spcPts val="600"/>
              </a:spcAft>
            </a:pPr>
            <a:r>
              <a:rPr lang="en-GB" b="1" dirty="0">
                <a:solidFill>
                  <a:schemeClr val="tx1">
                    <a:lumMod val="65000"/>
                    <a:lumOff val="35000"/>
                  </a:schemeClr>
                </a:solidFill>
                <a:ea typeface="Calibri" panose="020F0502020204030204" pitchFamily="34" charset="0"/>
                <a:cs typeface="Times New Roman" panose="02020603050405020304" pitchFamily="18" charset="0"/>
              </a:rPr>
              <a:t>Work experience /volunteering roles</a:t>
            </a:r>
            <a:endParaRPr lang="en-GB"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0CB067F6-E83F-7A07-4C12-219AF23FFC59}"/>
              </a:ext>
            </a:extLst>
          </p:cNvPr>
          <p:cNvSpPr txBox="1"/>
          <p:nvPr/>
        </p:nvSpPr>
        <p:spPr>
          <a:xfrm>
            <a:off x="9109656" y="3139159"/>
            <a:ext cx="785233" cy="1026000"/>
          </a:xfrm>
          <a:prstGeom prst="rect">
            <a:avLst/>
          </a:prstGeom>
          <a:noFill/>
        </p:spPr>
        <p:txBody>
          <a:bodyPr wrap="square" lIns="108000" tIns="108000" rIns="108000" bIns="108000" anchor="ctr" anchorCtr="0">
            <a:noAutofit/>
          </a:bodyPr>
          <a:lstStyle/>
          <a:p>
            <a:pPr algn="r">
              <a:lnSpc>
                <a:spcPct val="107000"/>
              </a:lnSpc>
              <a:spcAft>
                <a:spcPts val="600"/>
              </a:spcAft>
            </a:pPr>
            <a:endParaRPr lang="en-GB" sz="2000" b="1" dirty="0">
              <a:solidFill>
                <a:schemeClr val="accent1"/>
              </a:solidFill>
              <a:effectLst/>
              <a:ea typeface="Calibri" panose="020F0502020204030204" pitchFamily="34" charset="0"/>
              <a:cs typeface="Times New Roman" panose="02020603050405020304" pitchFamily="18" charset="0"/>
            </a:endParaRPr>
          </a:p>
        </p:txBody>
      </p:sp>
      <p:pic>
        <p:nvPicPr>
          <p:cNvPr id="41" name="Graphic 40" descr="Fresh Laundry outline">
            <a:extLst>
              <a:ext uri="{FF2B5EF4-FFF2-40B4-BE49-F238E27FC236}">
                <a16:creationId xmlns:a16="http://schemas.microsoft.com/office/drawing/2014/main" id="{9A4C273B-4995-0B7A-75E0-09363DD6E3C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p:blipFill>
        <p:spPr>
          <a:xfrm>
            <a:off x="9590686" y="5112973"/>
            <a:ext cx="767800" cy="861289"/>
          </a:xfrm>
          <a:prstGeom prst="rect">
            <a:avLst/>
          </a:prstGeom>
        </p:spPr>
      </p:pic>
      <p:sp>
        <p:nvSpPr>
          <p:cNvPr id="42" name="TextBox 41">
            <a:extLst>
              <a:ext uri="{FF2B5EF4-FFF2-40B4-BE49-F238E27FC236}">
                <a16:creationId xmlns:a16="http://schemas.microsoft.com/office/drawing/2014/main" id="{62D3D6E9-848A-3FE5-BD95-A7CC42E22D44}"/>
              </a:ext>
            </a:extLst>
          </p:cNvPr>
          <p:cNvSpPr txBox="1"/>
          <p:nvPr/>
        </p:nvSpPr>
        <p:spPr>
          <a:xfrm>
            <a:off x="9504504" y="5341724"/>
            <a:ext cx="958834" cy="570646"/>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1200" b="1" dirty="0">
                <a:solidFill>
                  <a:schemeClr val="tx1">
                    <a:lumMod val="65000"/>
                    <a:lumOff val="35000"/>
                  </a:schemeClr>
                </a:solidFill>
                <a:ea typeface="Calibri" panose="020F0502020204030204" pitchFamily="34" charset="0"/>
                <a:cs typeface="Times New Roman" panose="02020603050405020304" pitchFamily="18" charset="0"/>
              </a:rPr>
              <a:t>80 Fleeces</a:t>
            </a:r>
          </a:p>
        </p:txBody>
      </p:sp>
      <p:sp>
        <p:nvSpPr>
          <p:cNvPr id="43" name="TextBox 42">
            <a:extLst>
              <a:ext uri="{FF2B5EF4-FFF2-40B4-BE49-F238E27FC236}">
                <a16:creationId xmlns:a16="http://schemas.microsoft.com/office/drawing/2014/main" id="{174078DE-AA75-A039-628A-5EEB7D443945}"/>
              </a:ext>
            </a:extLst>
          </p:cNvPr>
          <p:cNvSpPr txBox="1"/>
          <p:nvPr/>
        </p:nvSpPr>
        <p:spPr>
          <a:xfrm>
            <a:off x="4387174" y="5079275"/>
            <a:ext cx="3414761" cy="916800"/>
          </a:xfrm>
          <a:prstGeom prst="rect">
            <a:avLst/>
          </a:prstGeom>
          <a:noFill/>
        </p:spPr>
        <p:txBody>
          <a:bodyPr wrap="square" lIns="108000" tIns="108000" rIns="108000" bIns="108000" anchor="t" anchorCtr="0">
            <a:noAutofit/>
          </a:bodyPr>
          <a:lstStyle/>
          <a:p>
            <a:pPr algn="ctr">
              <a:lnSpc>
                <a:spcPct val="107000"/>
              </a:lnSpc>
              <a:spcAft>
                <a:spcPts val="600"/>
              </a:spcAft>
            </a:pPr>
            <a:r>
              <a:rPr lang="en-GB" sz="1200" dirty="0">
                <a:ea typeface="Calibri" panose="020F0502020204030204" pitchFamily="34" charset="0"/>
                <a:cs typeface="Times New Roman" panose="02020603050405020304" pitchFamily="18" charset="0"/>
              </a:rPr>
              <a:t>Over 30 supplier volunteer days used to support a variety of issues, relating to debt, social inclusion, as well as to construct planters, benches, outdoor learning spaces etc. </a:t>
            </a:r>
            <a:endParaRPr lang="en-GB" sz="1200" dirty="0">
              <a:effectLst/>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38547F9C-C46F-EAA7-D3FD-BD05FFAFF9D4}"/>
              </a:ext>
            </a:extLst>
          </p:cNvPr>
          <p:cNvSpPr txBox="1"/>
          <p:nvPr/>
        </p:nvSpPr>
        <p:spPr>
          <a:xfrm>
            <a:off x="10445453" y="5354179"/>
            <a:ext cx="1175461" cy="570646"/>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1200" b="1" dirty="0">
                <a:solidFill>
                  <a:schemeClr val="tx1">
                    <a:lumMod val="65000"/>
                    <a:lumOff val="35000"/>
                  </a:schemeClr>
                </a:solidFill>
                <a:ea typeface="Calibri" panose="020F0502020204030204" pitchFamily="34" charset="0"/>
                <a:cs typeface="Times New Roman" panose="02020603050405020304" pitchFamily="18" charset="0"/>
              </a:rPr>
              <a:t>200 Personal alarms</a:t>
            </a:r>
          </a:p>
        </p:txBody>
      </p:sp>
      <p:sp>
        <p:nvSpPr>
          <p:cNvPr id="45" name="TextBox 44">
            <a:extLst>
              <a:ext uri="{FF2B5EF4-FFF2-40B4-BE49-F238E27FC236}">
                <a16:creationId xmlns:a16="http://schemas.microsoft.com/office/drawing/2014/main" id="{03394B2B-2E43-68BA-E165-981AC52278FB}"/>
              </a:ext>
            </a:extLst>
          </p:cNvPr>
          <p:cNvSpPr txBox="1"/>
          <p:nvPr/>
        </p:nvSpPr>
        <p:spPr>
          <a:xfrm>
            <a:off x="430469" y="413454"/>
            <a:ext cx="8949887" cy="677108"/>
          </a:xfrm>
          <a:prstGeom prst="rect">
            <a:avLst/>
          </a:prstGeom>
          <a:noFill/>
        </p:spPr>
        <p:txBody>
          <a:bodyPr wrap="none" rtlCol="0">
            <a:spAutoFit/>
          </a:bodyPr>
          <a:lstStyle/>
          <a:p>
            <a:pPr algn="ctr"/>
            <a:r>
              <a:rPr lang="en-GB" sz="3800" dirty="0">
                <a:solidFill>
                  <a:schemeClr val="tx1">
                    <a:lumMod val="65000"/>
                    <a:lumOff val="35000"/>
                  </a:schemeClr>
                </a:solidFill>
              </a:rPr>
              <a:t>Data and Impact: Outcomes made 22/23</a:t>
            </a:r>
          </a:p>
        </p:txBody>
      </p:sp>
    </p:spTree>
    <p:extLst>
      <p:ext uri="{BB962C8B-B14F-4D97-AF65-F5344CB8AC3E}">
        <p14:creationId xmlns:p14="http://schemas.microsoft.com/office/powerpoint/2010/main" val="381040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ADA144-68B9-C671-D7B6-9C2D1BEF1BFD}"/>
              </a:ext>
            </a:extLst>
          </p:cNvPr>
          <p:cNvSpPr txBox="1"/>
          <p:nvPr/>
        </p:nvSpPr>
        <p:spPr>
          <a:xfrm>
            <a:off x="4245944" y="3440418"/>
            <a:ext cx="3852881" cy="2735970"/>
          </a:xfrm>
          <a:prstGeom prst="rect">
            <a:avLst/>
          </a:prstGeom>
          <a:noFill/>
        </p:spPr>
        <p:txBody>
          <a:bodyPr wrap="square" lIns="108000" tIns="108000" rIns="108000" bIns="108000" anchor="ctr" anchorCtr="0">
            <a:noAutofit/>
          </a:bodyPr>
          <a:lstStyle/>
          <a:p>
            <a:pPr algn="ctr">
              <a:spcAft>
                <a:spcPts val="800"/>
              </a:spcAft>
            </a:pPr>
            <a:r>
              <a:rPr lang="en-GB" sz="1100" dirty="0">
                <a:cs typeface="Times New Roman" panose="02020603050405020304" pitchFamily="18" charset="0"/>
              </a:rPr>
              <a:t>“I’m enjoying being involved this, it is very different to what I do normally as a volunteer.  I just do cleaning; here I’m involved in making discussions</a:t>
            </a:r>
            <a:r>
              <a:rPr lang="en-GB" sz="1100" b="1" dirty="0">
                <a:solidFill>
                  <a:srgbClr val="92278F"/>
                </a:solidFill>
                <a:cs typeface="Times New Roman" panose="02020603050405020304" pitchFamily="18" charset="0"/>
              </a:rPr>
              <a:t>. </a:t>
            </a:r>
            <a:r>
              <a:rPr lang="en-GB" sz="1100" b="1" dirty="0">
                <a:solidFill>
                  <a:srgbClr val="C00000"/>
                </a:solidFill>
                <a:cs typeface="Times New Roman" panose="02020603050405020304" pitchFamily="18" charset="0"/>
              </a:rPr>
              <a:t> I feel that my views are listened to”.</a:t>
            </a:r>
          </a:p>
          <a:p>
            <a:pPr algn="ctr">
              <a:spcAft>
                <a:spcPts val="800"/>
              </a:spcAft>
            </a:pPr>
            <a:r>
              <a:rPr lang="en-GB" sz="1100" dirty="0">
                <a:solidFill>
                  <a:srgbClr val="C00000"/>
                </a:solidFill>
                <a:cs typeface="Times New Roman" panose="02020603050405020304" pitchFamily="18" charset="0"/>
              </a:rPr>
              <a:t>“</a:t>
            </a:r>
            <a:r>
              <a:rPr lang="en-GB" sz="1100" b="1" dirty="0">
                <a:solidFill>
                  <a:srgbClr val="C00000"/>
                </a:solidFill>
                <a:cs typeface="Times New Roman" panose="02020603050405020304" pitchFamily="18" charset="0"/>
              </a:rPr>
              <a:t>Gives me a purpose</a:t>
            </a:r>
            <a:r>
              <a:rPr lang="en-GB" sz="1100" b="1" dirty="0">
                <a:solidFill>
                  <a:srgbClr val="92278F"/>
                </a:solidFill>
                <a:cs typeface="Times New Roman" panose="02020603050405020304" pitchFamily="18" charset="0"/>
              </a:rPr>
              <a:t>.  </a:t>
            </a:r>
            <a:r>
              <a:rPr lang="en-GB" sz="1100" dirty="0">
                <a:cs typeface="Times New Roman" panose="02020603050405020304" pitchFamily="18" charset="0"/>
              </a:rPr>
              <a:t>I love listening, then going my club and telling everyone”.</a:t>
            </a:r>
          </a:p>
          <a:p>
            <a:pPr algn="ctr">
              <a:spcAft>
                <a:spcPts val="800"/>
              </a:spcAft>
            </a:pPr>
            <a:r>
              <a:rPr lang="en-GB" sz="1100" dirty="0">
                <a:cs typeface="Times New Roman" panose="02020603050405020304" pitchFamily="18" charset="0"/>
              </a:rPr>
              <a:t>“I’m happy, as feel that </a:t>
            </a:r>
            <a:r>
              <a:rPr lang="en-GB" sz="1100" b="1" dirty="0">
                <a:solidFill>
                  <a:srgbClr val="C00000"/>
                </a:solidFill>
                <a:cs typeface="Times New Roman" panose="02020603050405020304" pitchFamily="18" charset="0"/>
              </a:rPr>
              <a:t>I am making a difference”.</a:t>
            </a:r>
          </a:p>
          <a:p>
            <a:pPr algn="ctr">
              <a:spcAft>
                <a:spcPts val="800"/>
              </a:spcAft>
            </a:pPr>
            <a:r>
              <a:rPr lang="en-GB" sz="1100" dirty="0">
                <a:cs typeface="Times New Roman" panose="02020603050405020304" pitchFamily="18" charset="0"/>
              </a:rPr>
              <a:t>“It’s really good being on steering group as I get to say what we do</a:t>
            </a:r>
            <a:r>
              <a:rPr lang="en-GB" sz="1100" dirty="0">
                <a:solidFill>
                  <a:srgbClr val="C00000"/>
                </a:solidFill>
                <a:cs typeface="Times New Roman" panose="02020603050405020304" pitchFamily="18" charset="0"/>
              </a:rPr>
              <a:t>.  </a:t>
            </a:r>
            <a:r>
              <a:rPr lang="en-GB" sz="1100" b="1" dirty="0">
                <a:solidFill>
                  <a:srgbClr val="C00000"/>
                </a:solidFill>
                <a:cs typeface="Times New Roman" panose="02020603050405020304" pitchFamily="18" charset="0"/>
              </a:rPr>
              <a:t>I feel that we will shape council policy</a:t>
            </a:r>
            <a:r>
              <a:rPr lang="en-GB" sz="1100" dirty="0">
                <a:solidFill>
                  <a:srgbClr val="C00000"/>
                </a:solidFill>
                <a:cs typeface="Times New Roman" panose="02020603050405020304" pitchFamily="18" charset="0"/>
              </a:rPr>
              <a:t>.</a:t>
            </a:r>
          </a:p>
          <a:p>
            <a:pPr algn="ctr">
              <a:spcAft>
                <a:spcPts val="800"/>
              </a:spcAft>
            </a:pPr>
            <a:r>
              <a:rPr lang="en-GB" sz="1100" b="1" dirty="0">
                <a:solidFill>
                  <a:srgbClr val="C00000"/>
                </a:solidFill>
                <a:cs typeface="Times New Roman" panose="02020603050405020304" pitchFamily="18" charset="0"/>
              </a:rPr>
              <a:t>Feels for first time in a while that I can help</a:t>
            </a:r>
            <a:r>
              <a:rPr lang="en-GB" sz="1100" dirty="0">
                <a:solidFill>
                  <a:srgbClr val="C00000"/>
                </a:solidFill>
                <a:cs typeface="Times New Roman" panose="02020603050405020304" pitchFamily="18" charset="0"/>
              </a:rPr>
              <a:t>.”</a:t>
            </a:r>
            <a:endParaRPr lang="en-GB" sz="1000" dirty="0">
              <a:solidFill>
                <a:srgbClr val="C00000"/>
              </a:solidFill>
              <a:effectLst/>
              <a:ea typeface="Calibri" panose="020F0502020204030204" pitchFamily="34" charset="0"/>
              <a:cs typeface="Times New Roman" panose="02020603050405020304" pitchFamily="18" charset="0"/>
            </a:endParaRPr>
          </a:p>
          <a:p>
            <a:pPr algn="ctr">
              <a:spcAft>
                <a:spcPts val="600"/>
              </a:spcAft>
            </a:pPr>
            <a:r>
              <a:rPr lang="en-GB" sz="1000" b="1" dirty="0">
                <a:solidFill>
                  <a:schemeClr val="tx1">
                    <a:lumMod val="65000"/>
                    <a:lumOff val="35000"/>
                  </a:schemeClr>
                </a:solidFill>
                <a:effectLst/>
                <a:ea typeface="Calibri" panose="020F0502020204030204" pitchFamily="34" charset="0"/>
                <a:cs typeface="Times New Roman" panose="02020603050405020304" pitchFamily="18" charset="0"/>
              </a:rPr>
              <a:t>- </a:t>
            </a:r>
            <a:r>
              <a:rPr lang="en-GB" sz="1000" b="1" dirty="0">
                <a:solidFill>
                  <a:schemeClr val="tx1">
                    <a:lumMod val="65000"/>
                    <a:lumOff val="35000"/>
                  </a:schemeClr>
                </a:solidFill>
                <a:cs typeface="Times New Roman" panose="02020603050405020304" pitchFamily="18" charset="0"/>
              </a:rPr>
              <a:t>Multiple </a:t>
            </a:r>
            <a:r>
              <a:rPr lang="en-GB" sz="1000" b="1" dirty="0">
                <a:solidFill>
                  <a:schemeClr val="tx1">
                    <a:lumMod val="65000"/>
                    <a:lumOff val="35000"/>
                  </a:schemeClr>
                </a:solidFill>
                <a:effectLst/>
                <a:ea typeface="Calibri" panose="020F0502020204030204" pitchFamily="34" charset="0"/>
                <a:cs typeface="Times New Roman" panose="02020603050405020304" pitchFamily="18" charset="0"/>
              </a:rPr>
              <a:t>Residences / Beneficiaries taking part in Independent Living Foundation (ILF) resident group</a:t>
            </a:r>
          </a:p>
        </p:txBody>
      </p:sp>
      <p:sp>
        <p:nvSpPr>
          <p:cNvPr id="3" name="TextBox 2">
            <a:extLst>
              <a:ext uri="{FF2B5EF4-FFF2-40B4-BE49-F238E27FC236}">
                <a16:creationId xmlns:a16="http://schemas.microsoft.com/office/drawing/2014/main" id="{944B3FA0-FE41-3872-D1FF-92015116AD57}"/>
              </a:ext>
            </a:extLst>
          </p:cNvPr>
          <p:cNvSpPr txBox="1"/>
          <p:nvPr/>
        </p:nvSpPr>
        <p:spPr>
          <a:xfrm>
            <a:off x="139285" y="4763641"/>
            <a:ext cx="3780000" cy="1269667"/>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1100" dirty="0">
                <a:cs typeface="Times New Roman" panose="02020603050405020304" pitchFamily="18" charset="0"/>
              </a:rPr>
              <a:t>“This, once in place, will give </a:t>
            </a:r>
            <a:r>
              <a:rPr lang="en-GB" sz="1100" b="1" dirty="0">
                <a:solidFill>
                  <a:srgbClr val="C00000"/>
                </a:solidFill>
                <a:cs typeface="Times New Roman" panose="02020603050405020304" pitchFamily="18" charset="0"/>
              </a:rPr>
              <a:t>such a lift to Thames View </a:t>
            </a:r>
            <a:r>
              <a:rPr lang="en-GB" sz="1100" dirty="0">
                <a:cs typeface="Times New Roman" panose="02020603050405020304" pitchFamily="18" charset="0"/>
              </a:rPr>
              <a:t>residents and children.</a:t>
            </a:r>
          </a:p>
          <a:p>
            <a:pPr algn="ctr"/>
            <a:r>
              <a:rPr lang="en-GB" sz="1100" dirty="0">
                <a:cs typeface="Times New Roman" panose="02020603050405020304" pitchFamily="18" charset="0"/>
              </a:rPr>
              <a:t>This is all looking so good, </a:t>
            </a:r>
            <a:r>
              <a:rPr lang="en-GB" sz="1100" b="1" dirty="0">
                <a:solidFill>
                  <a:srgbClr val="C00000"/>
                </a:solidFill>
                <a:cs typeface="Times New Roman" panose="02020603050405020304" pitchFamily="18" charset="0"/>
              </a:rPr>
              <a:t>far beyond expectations</a:t>
            </a:r>
            <a:r>
              <a:rPr lang="en-GB" sz="1100" dirty="0">
                <a:cs typeface="Times New Roman" panose="02020603050405020304" pitchFamily="18" charset="0"/>
              </a:rPr>
              <a:t>….Well done all involved!”</a:t>
            </a:r>
          </a:p>
          <a:p>
            <a:pPr algn="ctr"/>
            <a:endParaRPr lang="en-GB" sz="1100" dirty="0">
              <a:cs typeface="Times New Roman" panose="02020603050405020304" pitchFamily="18" charset="0"/>
            </a:endParaRPr>
          </a:p>
          <a:p>
            <a:pPr algn="ctr">
              <a:lnSpc>
                <a:spcPct val="107000"/>
              </a:lnSpc>
              <a:spcAft>
                <a:spcPts val="600"/>
              </a:spcAft>
            </a:pPr>
            <a:r>
              <a:rPr lang="en-GB" sz="1100" b="1" dirty="0">
                <a:solidFill>
                  <a:schemeClr val="accent1"/>
                </a:solidFill>
                <a:effectLst/>
                <a:ea typeface="Calibri" panose="020F0502020204030204" pitchFamily="34" charset="0"/>
                <a:cs typeface="Times New Roman" panose="02020603050405020304" pitchFamily="18" charset="0"/>
              </a:rPr>
              <a:t>- </a:t>
            </a:r>
            <a:r>
              <a:rPr lang="en-GB" sz="1100" b="1" dirty="0">
                <a:solidFill>
                  <a:schemeClr val="tx1">
                    <a:lumMod val="65000"/>
                    <a:lumOff val="35000"/>
                  </a:schemeClr>
                </a:solidFill>
                <a:ea typeface="Calibri" panose="020F0502020204030204" pitchFamily="34" charset="0"/>
                <a:cs typeface="Times New Roman" panose="02020603050405020304" pitchFamily="18" charset="0"/>
              </a:rPr>
              <a:t>Resident / Beneficiary</a:t>
            </a:r>
            <a:endParaRPr lang="en-GB" sz="11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D003CB7-F8E3-70C4-F592-37F8288FC319}"/>
              </a:ext>
            </a:extLst>
          </p:cNvPr>
          <p:cNvSpPr txBox="1"/>
          <p:nvPr/>
        </p:nvSpPr>
        <p:spPr>
          <a:xfrm>
            <a:off x="8283723" y="4518827"/>
            <a:ext cx="3780000" cy="1514481"/>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1100" dirty="0">
                <a:cs typeface="Times New Roman" panose="02020603050405020304" pitchFamily="18" charset="0"/>
              </a:rPr>
              <a:t>“Social Value is important because it gets us to </a:t>
            </a:r>
            <a:r>
              <a:rPr lang="en-GB" sz="1100" b="1" dirty="0">
                <a:solidFill>
                  <a:srgbClr val="C00000"/>
                </a:solidFill>
                <a:cs typeface="Times New Roman" panose="02020603050405020304" pitchFamily="18" charset="0"/>
              </a:rPr>
              <a:t>think through our actions and consider whether they add value to society</a:t>
            </a:r>
            <a:r>
              <a:rPr lang="en-GB" sz="1100" dirty="0">
                <a:solidFill>
                  <a:srgbClr val="C00000"/>
                </a:solidFill>
                <a:cs typeface="Times New Roman" panose="02020603050405020304" pitchFamily="18" charset="0"/>
              </a:rPr>
              <a:t> </a:t>
            </a:r>
            <a:r>
              <a:rPr lang="en-GB" sz="1100" dirty="0">
                <a:cs typeface="Times New Roman" panose="02020603050405020304" pitchFamily="18" charset="0"/>
              </a:rPr>
              <a:t>and how they can impact future generations. It helps us to be</a:t>
            </a:r>
            <a:r>
              <a:rPr lang="en-GB" sz="1100" dirty="0">
                <a:solidFill>
                  <a:srgbClr val="C00000"/>
                </a:solidFill>
                <a:cs typeface="Times New Roman" panose="02020603050405020304" pitchFamily="18" charset="0"/>
              </a:rPr>
              <a:t> </a:t>
            </a:r>
            <a:r>
              <a:rPr lang="en-GB" sz="1100" b="1" dirty="0">
                <a:solidFill>
                  <a:srgbClr val="C00000"/>
                </a:solidFill>
                <a:cs typeface="Times New Roman" panose="02020603050405020304" pitchFamily="18" charset="0"/>
              </a:rPr>
              <a:t>more socially conscious</a:t>
            </a:r>
            <a:r>
              <a:rPr lang="en-GB" sz="1100" dirty="0">
                <a:cs typeface="Times New Roman" panose="02020603050405020304" pitchFamily="18" charset="0"/>
              </a:rPr>
              <a:t>”</a:t>
            </a:r>
          </a:p>
          <a:p>
            <a:pPr algn="ctr">
              <a:lnSpc>
                <a:spcPct val="107000"/>
              </a:lnSpc>
              <a:spcAft>
                <a:spcPts val="600"/>
              </a:spcAft>
            </a:pPr>
            <a:r>
              <a:rPr lang="en-GB" sz="1100" dirty="0">
                <a:solidFill>
                  <a:schemeClr val="tx1">
                    <a:lumMod val="65000"/>
                    <a:lumOff val="35000"/>
                  </a:schemeClr>
                </a:solidFill>
                <a:cs typeface="Times New Roman" panose="02020603050405020304" pitchFamily="18" charset="0"/>
              </a:rPr>
              <a:t>- </a:t>
            </a:r>
            <a:r>
              <a:rPr lang="en-GB" sz="1100" b="1" dirty="0">
                <a:solidFill>
                  <a:schemeClr val="tx1">
                    <a:lumMod val="65000"/>
                    <a:lumOff val="35000"/>
                  </a:schemeClr>
                </a:solidFill>
                <a:effectLst/>
                <a:ea typeface="Calibri" panose="020F0502020204030204" pitchFamily="34" charset="0"/>
                <a:cs typeface="Times New Roman" panose="02020603050405020304" pitchFamily="18" charset="0"/>
              </a:rPr>
              <a:t>MPD FM / Supplier</a:t>
            </a:r>
          </a:p>
        </p:txBody>
      </p:sp>
      <p:sp>
        <p:nvSpPr>
          <p:cNvPr id="5" name="TextBox 4">
            <a:extLst>
              <a:ext uri="{FF2B5EF4-FFF2-40B4-BE49-F238E27FC236}">
                <a16:creationId xmlns:a16="http://schemas.microsoft.com/office/drawing/2014/main" id="{54ACB5C9-E260-C139-4982-8C116BA260BF}"/>
              </a:ext>
            </a:extLst>
          </p:cNvPr>
          <p:cNvSpPr txBox="1"/>
          <p:nvPr/>
        </p:nvSpPr>
        <p:spPr>
          <a:xfrm>
            <a:off x="8283723" y="1385968"/>
            <a:ext cx="3780000" cy="1269667"/>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1100" dirty="0">
                <a:cs typeface="Times New Roman" panose="02020603050405020304" pitchFamily="18" charset="0"/>
              </a:rPr>
              <a:t>“I am really happy with the </a:t>
            </a:r>
            <a:r>
              <a:rPr lang="en-GB" sz="1100" b="1" dirty="0">
                <a:solidFill>
                  <a:srgbClr val="C00000"/>
                </a:solidFill>
                <a:cs typeface="Times New Roman" panose="02020603050405020304" pitchFamily="18" charset="0"/>
              </a:rPr>
              <a:t>partnership we have created</a:t>
            </a:r>
            <a:r>
              <a:rPr lang="en-GB" sz="1100" dirty="0">
                <a:solidFill>
                  <a:srgbClr val="C00000"/>
                </a:solidFill>
                <a:cs typeface="Times New Roman" panose="02020603050405020304" pitchFamily="18" charset="0"/>
              </a:rPr>
              <a:t>. </a:t>
            </a:r>
            <a:r>
              <a:rPr lang="en-GB" sz="1100" dirty="0">
                <a:cs typeface="Times New Roman" panose="02020603050405020304" pitchFamily="18" charset="0"/>
              </a:rPr>
              <a:t>We are </a:t>
            </a:r>
            <a:r>
              <a:rPr lang="en-GB" sz="1100" b="1" dirty="0">
                <a:solidFill>
                  <a:srgbClr val="C00000"/>
                </a:solidFill>
                <a:cs typeface="Times New Roman" panose="02020603050405020304" pitchFamily="18" charset="0"/>
              </a:rPr>
              <a:t>actively seeking an apprentice </a:t>
            </a:r>
            <a:r>
              <a:rPr lang="en-GB" sz="1100" dirty="0">
                <a:cs typeface="Times New Roman" panose="02020603050405020304" pitchFamily="18" charset="0"/>
              </a:rPr>
              <a:t>at the moment, which too is exciting”.</a:t>
            </a:r>
            <a:endParaRPr lang="en-GB" sz="1100" dirty="0">
              <a:solidFill>
                <a:schemeClr val="accent1"/>
              </a:solidFill>
              <a:effectLst/>
              <a:ea typeface="Calibri" panose="020F0502020204030204" pitchFamily="34" charset="0"/>
              <a:cs typeface="Times New Roman" panose="02020603050405020304" pitchFamily="18" charset="0"/>
            </a:endParaRPr>
          </a:p>
          <a:p>
            <a:pPr algn="ctr">
              <a:lnSpc>
                <a:spcPct val="107000"/>
              </a:lnSpc>
              <a:spcAft>
                <a:spcPts val="600"/>
              </a:spcAft>
            </a:pPr>
            <a:r>
              <a:rPr lang="en-GB" sz="1100" b="1" dirty="0">
                <a:solidFill>
                  <a:schemeClr val="tx1">
                    <a:lumMod val="65000"/>
                    <a:lumOff val="35000"/>
                  </a:schemeClr>
                </a:solidFill>
                <a:effectLst/>
                <a:ea typeface="Calibri" panose="020F0502020204030204" pitchFamily="34" charset="0"/>
                <a:cs typeface="Times New Roman" panose="02020603050405020304" pitchFamily="18" charset="0"/>
              </a:rPr>
              <a:t>- Care Support / </a:t>
            </a:r>
            <a:r>
              <a:rPr lang="en-GB" sz="1100" b="1" dirty="0">
                <a:solidFill>
                  <a:schemeClr val="tx1">
                    <a:lumMod val="65000"/>
                    <a:lumOff val="35000"/>
                  </a:schemeClr>
                </a:solidFill>
                <a:ea typeface="Calibri" panose="020F0502020204030204" pitchFamily="34" charset="0"/>
                <a:cs typeface="Times New Roman" panose="02020603050405020304" pitchFamily="18" charset="0"/>
              </a:rPr>
              <a:t>Supplier</a:t>
            </a:r>
            <a:endParaRPr lang="en-GB" sz="1100" b="1" dirty="0">
              <a:solidFill>
                <a:schemeClr val="tx1">
                  <a:lumMod val="65000"/>
                  <a:lumOff val="35000"/>
                </a:schemeClr>
              </a:solidFill>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CDAB510-9B02-5CE3-1536-FC6F77B57278}"/>
              </a:ext>
            </a:extLst>
          </p:cNvPr>
          <p:cNvSpPr txBox="1"/>
          <p:nvPr/>
        </p:nvSpPr>
        <p:spPr>
          <a:xfrm>
            <a:off x="180754" y="1441281"/>
            <a:ext cx="3642216" cy="1159043"/>
          </a:xfrm>
          <a:prstGeom prst="rect">
            <a:avLst/>
          </a:prstGeom>
          <a:noFill/>
        </p:spPr>
        <p:txBody>
          <a:bodyPr wrap="square" lIns="108000" tIns="108000" rIns="108000" bIns="108000" anchor="ctr" anchorCtr="0">
            <a:noAutofit/>
          </a:bodyPr>
          <a:lstStyle/>
          <a:p>
            <a:pPr algn="ctr">
              <a:spcAft>
                <a:spcPts val="800"/>
              </a:spcAft>
            </a:pPr>
            <a:r>
              <a:rPr lang="en-GB" sz="1100" dirty="0">
                <a:cs typeface="Times New Roman" panose="02020603050405020304" pitchFamily="18" charset="0"/>
              </a:rPr>
              <a:t>“</a:t>
            </a:r>
            <a:r>
              <a:rPr lang="en-GB" sz="1100" b="1" dirty="0">
                <a:solidFill>
                  <a:srgbClr val="C00000"/>
                </a:solidFill>
                <a:cs typeface="Times New Roman" panose="02020603050405020304" pitchFamily="18" charset="0"/>
              </a:rPr>
              <a:t>We were pretty shy </a:t>
            </a:r>
            <a:r>
              <a:rPr lang="en-GB" sz="1100" dirty="0">
                <a:cs typeface="Times New Roman" panose="02020603050405020304" pitchFamily="18" charset="0"/>
              </a:rPr>
              <a:t>but the friendly environment Sara and Lorraine have created for us really made us </a:t>
            </a:r>
            <a:r>
              <a:rPr lang="en-GB" sz="1100" b="1" dirty="0">
                <a:solidFill>
                  <a:srgbClr val="C00000"/>
                </a:solidFill>
                <a:cs typeface="Times New Roman" panose="02020603050405020304" pitchFamily="18" charset="0"/>
              </a:rPr>
              <a:t>crawl</a:t>
            </a:r>
            <a:r>
              <a:rPr lang="en-GB" sz="1100" b="1" dirty="0">
                <a:solidFill>
                  <a:schemeClr val="accent1"/>
                </a:solidFill>
                <a:cs typeface="Times New Roman" panose="02020603050405020304" pitchFamily="18" charset="0"/>
              </a:rPr>
              <a:t> </a:t>
            </a:r>
            <a:r>
              <a:rPr lang="en-GB" sz="1100" b="1" dirty="0">
                <a:solidFill>
                  <a:srgbClr val="C00000"/>
                </a:solidFill>
                <a:cs typeface="Times New Roman" panose="02020603050405020304" pitchFamily="18" charset="0"/>
              </a:rPr>
              <a:t>out of our shells</a:t>
            </a:r>
            <a:r>
              <a:rPr lang="en-GB" sz="1100" b="1" dirty="0">
                <a:solidFill>
                  <a:schemeClr val="accent1"/>
                </a:solidFill>
                <a:cs typeface="Times New Roman" panose="02020603050405020304" pitchFamily="18" charset="0"/>
              </a:rPr>
              <a:t>. </a:t>
            </a:r>
            <a:r>
              <a:rPr lang="en-GB" sz="1100" dirty="0">
                <a:cs typeface="Times New Roman" panose="02020603050405020304" pitchFamily="18" charset="0"/>
              </a:rPr>
              <a:t>thank you MPD FM for this </a:t>
            </a:r>
            <a:r>
              <a:rPr lang="en-GB" sz="1100" b="1" dirty="0">
                <a:solidFill>
                  <a:srgbClr val="C00000"/>
                </a:solidFill>
                <a:cs typeface="Times New Roman" panose="02020603050405020304" pitchFamily="18" charset="0"/>
              </a:rPr>
              <a:t>once in a life time opportunity…an official job </a:t>
            </a:r>
          </a:p>
          <a:p>
            <a:pPr algn="ctr">
              <a:spcAft>
                <a:spcPts val="800"/>
              </a:spcAft>
            </a:pPr>
            <a:r>
              <a:rPr lang="en-GB" sz="1100" b="1" dirty="0">
                <a:solidFill>
                  <a:schemeClr val="accent1"/>
                </a:solidFill>
                <a:effectLst/>
                <a:ea typeface="Calibri" panose="020F0502020204030204" pitchFamily="34" charset="0"/>
                <a:cs typeface="Times New Roman" panose="02020603050405020304" pitchFamily="18" charset="0"/>
              </a:rPr>
              <a:t>-</a:t>
            </a:r>
            <a:r>
              <a:rPr lang="en-GB" sz="1100" dirty="0">
                <a:solidFill>
                  <a:schemeClr val="accent1"/>
                </a:solidFill>
                <a:effectLst/>
                <a:ea typeface="Calibri" panose="020F0502020204030204" pitchFamily="34" charset="0"/>
                <a:cs typeface="Times New Roman" panose="02020603050405020304" pitchFamily="18" charset="0"/>
              </a:rPr>
              <a:t> </a:t>
            </a:r>
            <a:r>
              <a:rPr lang="en-GB" sz="1100" b="1" dirty="0">
                <a:solidFill>
                  <a:schemeClr val="tx1">
                    <a:lumMod val="65000"/>
                    <a:lumOff val="35000"/>
                  </a:schemeClr>
                </a:solidFill>
                <a:effectLst/>
                <a:ea typeface="Calibri" panose="020F0502020204030204" pitchFamily="34" charset="0"/>
                <a:cs typeface="Times New Roman" panose="02020603050405020304" pitchFamily="18" charset="0"/>
              </a:rPr>
              <a:t>Resident / Beneficiary </a:t>
            </a:r>
          </a:p>
        </p:txBody>
      </p:sp>
      <p:sp>
        <p:nvSpPr>
          <p:cNvPr id="7" name="TextBox 6">
            <a:extLst>
              <a:ext uri="{FF2B5EF4-FFF2-40B4-BE49-F238E27FC236}">
                <a16:creationId xmlns:a16="http://schemas.microsoft.com/office/drawing/2014/main" id="{35C5746E-81D4-0545-6530-E600B544381D}"/>
              </a:ext>
            </a:extLst>
          </p:cNvPr>
          <p:cNvSpPr txBox="1"/>
          <p:nvPr/>
        </p:nvSpPr>
        <p:spPr>
          <a:xfrm>
            <a:off x="80415" y="2584425"/>
            <a:ext cx="3963230" cy="2305739"/>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1100" dirty="0">
                <a:effectLst/>
                <a:ea typeface="Calibri" panose="020F0502020204030204" pitchFamily="34" charset="0"/>
                <a:cs typeface="Times New Roman" panose="02020603050405020304" pitchFamily="18" charset="0"/>
              </a:rPr>
              <a:t>“</a:t>
            </a:r>
            <a:r>
              <a:rPr lang="en-GB" sz="1100" dirty="0">
                <a:cs typeface="Times New Roman" panose="02020603050405020304" pitchFamily="18" charset="0"/>
              </a:rPr>
              <a:t>We’re pleased to </a:t>
            </a:r>
            <a:r>
              <a:rPr lang="en-GB" sz="1100" b="1" dirty="0">
                <a:solidFill>
                  <a:srgbClr val="C00000"/>
                </a:solidFill>
                <a:cs typeface="Times New Roman" panose="02020603050405020304" pitchFamily="18" charset="0"/>
              </a:rPr>
              <a:t>continue our work with the council</a:t>
            </a:r>
            <a:r>
              <a:rPr lang="en-GB" sz="1100" dirty="0">
                <a:solidFill>
                  <a:srgbClr val="C00000"/>
                </a:solidFill>
                <a:cs typeface="Times New Roman" panose="02020603050405020304" pitchFamily="18" charset="0"/>
              </a:rPr>
              <a:t>, </a:t>
            </a:r>
            <a:r>
              <a:rPr lang="en-GB" sz="1100" dirty="0">
                <a:cs typeface="Times New Roman" panose="02020603050405020304" pitchFamily="18" charset="0"/>
              </a:rPr>
              <a:t>making a </a:t>
            </a:r>
            <a:r>
              <a:rPr lang="en-GB" sz="1100" b="1" dirty="0">
                <a:solidFill>
                  <a:srgbClr val="C00000"/>
                </a:solidFill>
                <a:cs typeface="Times New Roman" panose="02020603050405020304" pitchFamily="18" charset="0"/>
              </a:rPr>
              <a:t>positive impact </a:t>
            </a:r>
            <a:r>
              <a:rPr lang="en-GB" sz="1100" dirty="0">
                <a:cs typeface="Times New Roman" panose="02020603050405020304" pitchFamily="18" charset="0"/>
              </a:rPr>
              <a:t>in Barking &amp; Dagenham and building on </a:t>
            </a:r>
            <a:r>
              <a:rPr lang="en-GB" sz="1100" b="1" dirty="0">
                <a:solidFill>
                  <a:srgbClr val="C00000"/>
                </a:solidFill>
                <a:cs typeface="Times New Roman" panose="02020603050405020304" pitchFamily="18" charset="0"/>
              </a:rPr>
              <a:t>our commitment to the local community</a:t>
            </a:r>
            <a:r>
              <a:rPr lang="en-GB" sz="1100" dirty="0">
                <a:solidFill>
                  <a:srgbClr val="C00000"/>
                </a:solidFill>
                <a:cs typeface="Times New Roman" panose="02020603050405020304" pitchFamily="18" charset="0"/>
              </a:rPr>
              <a:t>. </a:t>
            </a:r>
          </a:p>
          <a:p>
            <a:pPr algn="ctr">
              <a:lnSpc>
                <a:spcPct val="107000"/>
              </a:lnSpc>
              <a:spcAft>
                <a:spcPts val="600"/>
              </a:spcAft>
            </a:pPr>
            <a:r>
              <a:rPr lang="en-GB" sz="1100" dirty="0">
                <a:cs typeface="Times New Roman" panose="02020603050405020304" pitchFamily="18" charset="0"/>
              </a:rPr>
              <a:t>In supporting the rejuvenation of Thames View Skate Park, we’re demonstrating our dedication to being a </a:t>
            </a:r>
            <a:r>
              <a:rPr lang="en-GB" sz="1100" b="1" dirty="0">
                <a:solidFill>
                  <a:srgbClr val="C00000"/>
                </a:solidFill>
                <a:cs typeface="Times New Roman" panose="02020603050405020304" pitchFamily="18" charset="0"/>
              </a:rPr>
              <a:t>Platform for Good and creating a more sustainable future for residents</a:t>
            </a:r>
            <a:r>
              <a:rPr lang="en-GB" sz="1100" dirty="0">
                <a:solidFill>
                  <a:srgbClr val="C00000"/>
                </a:solidFill>
                <a:effectLst/>
                <a:ea typeface="Calibri" panose="020F0502020204030204" pitchFamily="34" charset="0"/>
                <a:cs typeface="Times New Roman" panose="02020603050405020304" pitchFamily="18" charset="0"/>
              </a:rPr>
              <a:t>”</a:t>
            </a:r>
            <a:r>
              <a:rPr lang="en-GB" sz="1100" b="1" dirty="0">
                <a:solidFill>
                  <a:srgbClr val="C00000"/>
                </a:solidFill>
                <a:ea typeface="Calibri" panose="020F0502020204030204" pitchFamily="34" charset="0"/>
                <a:cs typeface="Times New Roman" panose="02020603050405020304" pitchFamily="18" charset="0"/>
              </a:rPr>
              <a:t> </a:t>
            </a:r>
          </a:p>
          <a:p>
            <a:pPr algn="ctr">
              <a:lnSpc>
                <a:spcPct val="107000"/>
              </a:lnSpc>
              <a:spcAft>
                <a:spcPts val="600"/>
              </a:spcAft>
            </a:pPr>
            <a:r>
              <a:rPr lang="en-GB" sz="1100" dirty="0">
                <a:solidFill>
                  <a:schemeClr val="tx1">
                    <a:lumMod val="65000"/>
                    <a:lumOff val="35000"/>
                  </a:schemeClr>
                </a:solidFill>
                <a:ea typeface="Calibri" panose="020F0502020204030204" pitchFamily="34" charset="0"/>
                <a:cs typeface="Times New Roman" panose="02020603050405020304" pitchFamily="18" charset="0"/>
              </a:rPr>
              <a:t> </a:t>
            </a:r>
            <a:r>
              <a:rPr lang="en-GB" sz="1100" b="1" dirty="0">
                <a:solidFill>
                  <a:schemeClr val="tx1">
                    <a:lumMod val="65000"/>
                    <a:lumOff val="35000"/>
                  </a:schemeClr>
                </a:solidFill>
                <a:effectLst/>
                <a:ea typeface="Calibri" panose="020F0502020204030204" pitchFamily="34" charset="0"/>
                <a:cs typeface="Times New Roman" panose="02020603050405020304" pitchFamily="18" charset="0"/>
              </a:rPr>
              <a:t>Clear Channel / Supplier</a:t>
            </a:r>
          </a:p>
        </p:txBody>
      </p:sp>
      <p:sp>
        <p:nvSpPr>
          <p:cNvPr id="8" name="TextBox 7">
            <a:extLst>
              <a:ext uri="{FF2B5EF4-FFF2-40B4-BE49-F238E27FC236}">
                <a16:creationId xmlns:a16="http://schemas.microsoft.com/office/drawing/2014/main" id="{45BE6354-446C-F2E0-6C9A-88041892D505}"/>
              </a:ext>
            </a:extLst>
          </p:cNvPr>
          <p:cNvSpPr txBox="1"/>
          <p:nvPr/>
        </p:nvSpPr>
        <p:spPr>
          <a:xfrm>
            <a:off x="4282385" y="1721609"/>
            <a:ext cx="3780000" cy="1269667"/>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1100" dirty="0">
                <a:cs typeface="Times New Roman" panose="02020603050405020304" pitchFamily="18" charset="0"/>
              </a:rPr>
              <a:t>Our Nursery children have already been enjoying the </a:t>
            </a:r>
            <a:r>
              <a:rPr lang="en-GB" sz="1100" b="1" dirty="0">
                <a:solidFill>
                  <a:srgbClr val="C00000"/>
                </a:solidFill>
                <a:cs typeface="Times New Roman" panose="02020603050405020304" pitchFamily="18" charset="0"/>
              </a:rPr>
              <a:t>mud kitchen </a:t>
            </a:r>
            <a:r>
              <a:rPr lang="en-GB" sz="1100" dirty="0">
                <a:cs typeface="Times New Roman" panose="02020603050405020304" pitchFamily="18" charset="0"/>
              </a:rPr>
              <a:t>along….contributed by ReGen and the gardening club children thoroughly enjoyed painting the </a:t>
            </a:r>
            <a:r>
              <a:rPr lang="en-GB" sz="1100" b="1" dirty="0">
                <a:solidFill>
                  <a:srgbClr val="C00000"/>
                </a:solidFill>
                <a:cs typeface="Times New Roman" panose="02020603050405020304" pitchFamily="18" charset="0"/>
              </a:rPr>
              <a:t>bird boxes</a:t>
            </a:r>
            <a:r>
              <a:rPr lang="en-GB" sz="1100" dirty="0">
                <a:cs typeface="Times New Roman" panose="02020603050405020304" pitchFamily="18" charset="0"/>
              </a:rPr>
              <a:t>…(the school children are) enjoying the </a:t>
            </a:r>
            <a:r>
              <a:rPr lang="en-GB" sz="1100" b="1" dirty="0">
                <a:solidFill>
                  <a:srgbClr val="C00000"/>
                </a:solidFill>
                <a:cs typeface="Times New Roman" panose="02020603050405020304" pitchFamily="18" charset="0"/>
              </a:rPr>
              <a:t>outdoor classroom, bug hotel and greenhouse</a:t>
            </a:r>
            <a:r>
              <a:rPr lang="en-GB" sz="1100" dirty="0">
                <a:solidFill>
                  <a:srgbClr val="C00000"/>
                </a:solidFill>
                <a:cs typeface="Times New Roman" panose="02020603050405020304" pitchFamily="18" charset="0"/>
              </a:rPr>
              <a:t>.  </a:t>
            </a:r>
            <a:r>
              <a:rPr lang="en-GB" sz="1100" b="1" dirty="0">
                <a:solidFill>
                  <a:srgbClr val="C00000"/>
                </a:solidFill>
                <a:cs typeface="Times New Roman" panose="02020603050405020304" pitchFamily="18" charset="0"/>
              </a:rPr>
              <a:t>A lot of learning will be built </a:t>
            </a:r>
            <a:r>
              <a:rPr lang="en-GB" sz="1100" dirty="0">
                <a:cs typeface="Times New Roman" panose="02020603050405020304" pitchFamily="18" charset="0"/>
              </a:rPr>
              <a:t>on in these areas and hopefully they will </a:t>
            </a:r>
            <a:r>
              <a:rPr lang="en-GB" sz="1100" b="1" dirty="0">
                <a:solidFill>
                  <a:srgbClr val="C00000"/>
                </a:solidFill>
                <a:cs typeface="Times New Roman" panose="02020603050405020304" pitchFamily="18" charset="0"/>
              </a:rPr>
              <a:t>ignite a spark that leads to many inspirational careers</a:t>
            </a:r>
            <a:r>
              <a:rPr lang="en-GB" sz="1100" dirty="0">
                <a:solidFill>
                  <a:srgbClr val="C00000"/>
                </a:solidFill>
                <a:cs typeface="Times New Roman" panose="02020603050405020304" pitchFamily="18" charset="0"/>
              </a:rPr>
              <a:t>.</a:t>
            </a:r>
          </a:p>
          <a:p>
            <a:pPr algn="ctr">
              <a:lnSpc>
                <a:spcPct val="107000"/>
              </a:lnSpc>
              <a:spcAft>
                <a:spcPts val="600"/>
              </a:spcAft>
            </a:pPr>
            <a:r>
              <a:rPr lang="en-GB" sz="1100" b="1" dirty="0">
                <a:solidFill>
                  <a:schemeClr val="accent1"/>
                </a:solidFill>
                <a:effectLst/>
                <a:ea typeface="Calibri" panose="020F0502020204030204" pitchFamily="34" charset="0"/>
                <a:cs typeface="Times New Roman" panose="02020603050405020304" pitchFamily="18" charset="0"/>
              </a:rPr>
              <a:t>- </a:t>
            </a:r>
            <a:r>
              <a:rPr lang="en-GB" sz="1100" b="1" dirty="0">
                <a:solidFill>
                  <a:schemeClr val="tx1">
                    <a:lumMod val="65000"/>
                    <a:lumOff val="35000"/>
                  </a:schemeClr>
                </a:solidFill>
                <a:effectLst/>
                <a:ea typeface="Calibri" panose="020F0502020204030204" pitchFamily="34" charset="0"/>
                <a:cs typeface="Times New Roman" panose="02020603050405020304" pitchFamily="18" charset="0"/>
              </a:rPr>
              <a:t>School / Beneficiaries</a:t>
            </a:r>
          </a:p>
        </p:txBody>
      </p:sp>
      <p:sp>
        <p:nvSpPr>
          <p:cNvPr id="9" name="TextBox 8">
            <a:extLst>
              <a:ext uri="{FF2B5EF4-FFF2-40B4-BE49-F238E27FC236}">
                <a16:creationId xmlns:a16="http://schemas.microsoft.com/office/drawing/2014/main" id="{F9D8F96A-34FE-3109-FDD2-DFBDC2FA33E4}"/>
              </a:ext>
            </a:extLst>
          </p:cNvPr>
          <p:cNvSpPr txBox="1"/>
          <p:nvPr/>
        </p:nvSpPr>
        <p:spPr>
          <a:xfrm>
            <a:off x="8342328" y="3026800"/>
            <a:ext cx="3657378" cy="1269667"/>
          </a:xfrm>
          <a:prstGeom prst="rect">
            <a:avLst/>
          </a:prstGeom>
          <a:noFill/>
        </p:spPr>
        <p:txBody>
          <a:bodyPr wrap="square" lIns="108000" tIns="108000" rIns="108000" bIns="108000" anchor="ctr" anchorCtr="0">
            <a:noAutofit/>
          </a:bodyPr>
          <a:lstStyle/>
          <a:p>
            <a:pPr algn="ctr">
              <a:lnSpc>
                <a:spcPct val="107000"/>
              </a:lnSpc>
              <a:spcAft>
                <a:spcPts val="600"/>
              </a:spcAft>
            </a:pPr>
            <a:r>
              <a:rPr lang="en-GB" sz="1100" dirty="0">
                <a:effectLst/>
                <a:ea typeface="Calibri" panose="020F0502020204030204" pitchFamily="34" charset="0"/>
                <a:cs typeface="Times New Roman" panose="02020603050405020304" pitchFamily="18" charset="0"/>
              </a:rPr>
              <a:t>“</a:t>
            </a:r>
            <a:r>
              <a:rPr lang="en-GB" sz="1100" dirty="0">
                <a:cs typeface="Times New Roman" panose="02020603050405020304" pitchFamily="18" charset="0"/>
              </a:rPr>
              <a:t>With the increase in the cost of living, MGRP was only able to serve meat dishes once a month in our </a:t>
            </a:r>
            <a:r>
              <a:rPr lang="en-GB" sz="1100" b="1" dirty="0">
                <a:solidFill>
                  <a:srgbClr val="C00000"/>
                </a:solidFill>
                <a:cs typeface="Times New Roman" panose="02020603050405020304" pitchFamily="18" charset="0"/>
              </a:rPr>
              <a:t>free weekly soup and community kitchen</a:t>
            </a:r>
            <a:r>
              <a:rPr lang="en-GB" sz="1100" dirty="0">
                <a:cs typeface="Times New Roman" panose="02020603050405020304" pitchFamily="18" charset="0"/>
              </a:rPr>
              <a:t>. The funding provided by the council (supplier) will allow us to offer meat dishes more often to those relying on the service and </a:t>
            </a:r>
            <a:r>
              <a:rPr lang="en-GB" sz="1100" b="1" dirty="0">
                <a:solidFill>
                  <a:srgbClr val="C00000"/>
                </a:solidFill>
                <a:cs typeface="Times New Roman" panose="02020603050405020304" pitchFamily="18" charset="0"/>
              </a:rPr>
              <a:t>offer more nutritious, healthy and yummier food</a:t>
            </a:r>
            <a:r>
              <a:rPr lang="en-GB" sz="1100" dirty="0">
                <a:cs typeface="Times New Roman" panose="02020603050405020304" pitchFamily="18" charset="0"/>
              </a:rPr>
              <a:t>. We are grateful to the council (supplier) for their support to MGRP and the Marks Gate community</a:t>
            </a:r>
            <a:r>
              <a:rPr lang="en-GB" sz="1100" dirty="0">
                <a:effectLst/>
                <a:ea typeface="Calibri" panose="020F0502020204030204" pitchFamily="34" charset="0"/>
                <a:cs typeface="Times New Roman" panose="02020603050405020304" pitchFamily="18" charset="0"/>
              </a:rPr>
              <a:t>” </a:t>
            </a:r>
          </a:p>
          <a:p>
            <a:pPr algn="ctr">
              <a:lnSpc>
                <a:spcPct val="107000"/>
              </a:lnSpc>
              <a:spcAft>
                <a:spcPts val="600"/>
              </a:spcAft>
            </a:pPr>
            <a:r>
              <a:rPr lang="en-GB" sz="1100" b="1" dirty="0">
                <a:solidFill>
                  <a:schemeClr val="tx1">
                    <a:lumMod val="65000"/>
                    <a:lumOff val="35000"/>
                  </a:schemeClr>
                </a:solidFill>
                <a:effectLst/>
                <a:ea typeface="Calibri" panose="020F0502020204030204" pitchFamily="34" charset="0"/>
                <a:cs typeface="Times New Roman" panose="02020603050405020304" pitchFamily="18" charset="0"/>
              </a:rPr>
              <a:t>- Marks Gate Relief Project / Beneficiary </a:t>
            </a:r>
          </a:p>
        </p:txBody>
      </p:sp>
      <p:sp>
        <p:nvSpPr>
          <p:cNvPr id="12" name="TextBox 11">
            <a:extLst>
              <a:ext uri="{FF2B5EF4-FFF2-40B4-BE49-F238E27FC236}">
                <a16:creationId xmlns:a16="http://schemas.microsoft.com/office/drawing/2014/main" id="{0A50F99E-4352-3CD9-9A93-B52CF850D971}"/>
              </a:ext>
            </a:extLst>
          </p:cNvPr>
          <p:cNvSpPr txBox="1"/>
          <p:nvPr/>
        </p:nvSpPr>
        <p:spPr>
          <a:xfrm>
            <a:off x="246742" y="460453"/>
            <a:ext cx="8428910" cy="707886"/>
          </a:xfrm>
          <a:prstGeom prst="rect">
            <a:avLst/>
          </a:prstGeom>
          <a:noFill/>
        </p:spPr>
        <p:txBody>
          <a:bodyPr wrap="none" rtlCol="0">
            <a:spAutoFit/>
          </a:bodyPr>
          <a:lstStyle/>
          <a:p>
            <a:pPr algn="ctr"/>
            <a:r>
              <a:rPr lang="en-GB" sz="4000" dirty="0">
                <a:solidFill>
                  <a:schemeClr val="tx1">
                    <a:lumMod val="65000"/>
                    <a:lumOff val="35000"/>
                  </a:schemeClr>
                </a:solidFill>
              </a:rPr>
              <a:t>Quotes from suppliers and residents</a:t>
            </a:r>
          </a:p>
        </p:txBody>
      </p:sp>
    </p:spTree>
    <p:extLst>
      <p:ext uri="{BB962C8B-B14F-4D97-AF65-F5344CB8AC3E}">
        <p14:creationId xmlns:p14="http://schemas.microsoft.com/office/powerpoint/2010/main" val="4014194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257201-2A6A-E3E5-6903-AADDC8FC41BA}"/>
              </a:ext>
            </a:extLst>
          </p:cNvPr>
          <p:cNvSpPr txBox="1"/>
          <p:nvPr/>
        </p:nvSpPr>
        <p:spPr>
          <a:xfrm>
            <a:off x="8579796" y="2302152"/>
            <a:ext cx="3381974" cy="4040554"/>
          </a:xfrm>
          <a:custGeom>
            <a:avLst/>
            <a:gdLst>
              <a:gd name="connsiteX0" fmla="*/ 0 w 3381974"/>
              <a:gd name="connsiteY0" fmla="*/ 0 h 4040554"/>
              <a:gd name="connsiteX1" fmla="*/ 744034 w 3381974"/>
              <a:gd name="connsiteY1" fmla="*/ 0 h 4040554"/>
              <a:gd name="connsiteX2" fmla="*/ 1386609 w 3381974"/>
              <a:gd name="connsiteY2" fmla="*/ 0 h 4040554"/>
              <a:gd name="connsiteX3" fmla="*/ 2130644 w 3381974"/>
              <a:gd name="connsiteY3" fmla="*/ 0 h 4040554"/>
              <a:gd name="connsiteX4" fmla="*/ 3381974 w 3381974"/>
              <a:gd name="connsiteY4" fmla="*/ 0 h 4040554"/>
              <a:gd name="connsiteX5" fmla="*/ 3381974 w 3381974"/>
              <a:gd name="connsiteY5" fmla="*/ 552209 h 4040554"/>
              <a:gd name="connsiteX6" fmla="*/ 3381974 w 3381974"/>
              <a:gd name="connsiteY6" fmla="*/ 1104418 h 4040554"/>
              <a:gd name="connsiteX7" fmla="*/ 3381974 w 3381974"/>
              <a:gd name="connsiteY7" fmla="*/ 1656627 h 4040554"/>
              <a:gd name="connsiteX8" fmla="*/ 3381974 w 3381974"/>
              <a:gd name="connsiteY8" fmla="*/ 2208836 h 4040554"/>
              <a:gd name="connsiteX9" fmla="*/ 3381974 w 3381974"/>
              <a:gd name="connsiteY9" fmla="*/ 2841856 h 4040554"/>
              <a:gd name="connsiteX10" fmla="*/ 3381974 w 3381974"/>
              <a:gd name="connsiteY10" fmla="*/ 4040554 h 4040554"/>
              <a:gd name="connsiteX11" fmla="*/ 2637940 w 3381974"/>
              <a:gd name="connsiteY11" fmla="*/ 4040554 h 4040554"/>
              <a:gd name="connsiteX12" fmla="*/ 1893905 w 3381974"/>
              <a:gd name="connsiteY12" fmla="*/ 4040554 h 4040554"/>
              <a:gd name="connsiteX13" fmla="*/ 1285150 w 3381974"/>
              <a:gd name="connsiteY13" fmla="*/ 4040554 h 4040554"/>
              <a:gd name="connsiteX14" fmla="*/ 642575 w 3381974"/>
              <a:gd name="connsiteY14" fmla="*/ 4040554 h 4040554"/>
              <a:gd name="connsiteX15" fmla="*/ 0 w 3381974"/>
              <a:gd name="connsiteY15" fmla="*/ 4040554 h 4040554"/>
              <a:gd name="connsiteX16" fmla="*/ 0 w 3381974"/>
              <a:gd name="connsiteY16" fmla="*/ 3447939 h 4040554"/>
              <a:gd name="connsiteX17" fmla="*/ 0 w 3381974"/>
              <a:gd name="connsiteY17" fmla="*/ 2814919 h 4040554"/>
              <a:gd name="connsiteX18" fmla="*/ 0 w 3381974"/>
              <a:gd name="connsiteY18" fmla="*/ 2262710 h 4040554"/>
              <a:gd name="connsiteX19" fmla="*/ 0 w 3381974"/>
              <a:gd name="connsiteY19" fmla="*/ 1670096 h 4040554"/>
              <a:gd name="connsiteX20" fmla="*/ 0 w 3381974"/>
              <a:gd name="connsiteY20" fmla="*/ 915859 h 4040554"/>
              <a:gd name="connsiteX21" fmla="*/ 0 w 3381974"/>
              <a:gd name="connsiteY21" fmla="*/ 0 h 40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1974" h="4040554" extrusionOk="0">
                <a:moveTo>
                  <a:pt x="0" y="0"/>
                </a:moveTo>
                <a:cubicBezTo>
                  <a:pt x="174099" y="-5920"/>
                  <a:pt x="372316" y="10408"/>
                  <a:pt x="744034" y="0"/>
                </a:cubicBezTo>
                <a:cubicBezTo>
                  <a:pt x="1115752" y="-10408"/>
                  <a:pt x="1247777" y="13620"/>
                  <a:pt x="1386609" y="0"/>
                </a:cubicBezTo>
                <a:cubicBezTo>
                  <a:pt x="1525441" y="-13620"/>
                  <a:pt x="1847742" y="-9535"/>
                  <a:pt x="2130644" y="0"/>
                </a:cubicBezTo>
                <a:cubicBezTo>
                  <a:pt x="2413547" y="9535"/>
                  <a:pt x="3057981" y="-55284"/>
                  <a:pt x="3381974" y="0"/>
                </a:cubicBezTo>
                <a:cubicBezTo>
                  <a:pt x="3393741" y="226274"/>
                  <a:pt x="3400596" y="374807"/>
                  <a:pt x="3381974" y="552209"/>
                </a:cubicBezTo>
                <a:cubicBezTo>
                  <a:pt x="3363352" y="729611"/>
                  <a:pt x="3389058" y="903832"/>
                  <a:pt x="3381974" y="1104418"/>
                </a:cubicBezTo>
                <a:cubicBezTo>
                  <a:pt x="3374890" y="1305004"/>
                  <a:pt x="3407090" y="1414549"/>
                  <a:pt x="3381974" y="1656627"/>
                </a:cubicBezTo>
                <a:cubicBezTo>
                  <a:pt x="3356858" y="1898705"/>
                  <a:pt x="3374458" y="2055373"/>
                  <a:pt x="3381974" y="2208836"/>
                </a:cubicBezTo>
                <a:cubicBezTo>
                  <a:pt x="3389490" y="2362299"/>
                  <a:pt x="3370046" y="2712438"/>
                  <a:pt x="3381974" y="2841856"/>
                </a:cubicBezTo>
                <a:cubicBezTo>
                  <a:pt x="3393902" y="2971274"/>
                  <a:pt x="3395476" y="3602080"/>
                  <a:pt x="3381974" y="4040554"/>
                </a:cubicBezTo>
                <a:cubicBezTo>
                  <a:pt x="3152326" y="4056451"/>
                  <a:pt x="2839494" y="4033617"/>
                  <a:pt x="2637940" y="4040554"/>
                </a:cubicBezTo>
                <a:cubicBezTo>
                  <a:pt x="2436386" y="4047491"/>
                  <a:pt x="2209756" y="4006768"/>
                  <a:pt x="1893905" y="4040554"/>
                </a:cubicBezTo>
                <a:cubicBezTo>
                  <a:pt x="1578055" y="4074340"/>
                  <a:pt x="1429953" y="4045575"/>
                  <a:pt x="1285150" y="4040554"/>
                </a:cubicBezTo>
                <a:cubicBezTo>
                  <a:pt x="1140348" y="4035533"/>
                  <a:pt x="911279" y="4058031"/>
                  <a:pt x="642575" y="4040554"/>
                </a:cubicBezTo>
                <a:cubicBezTo>
                  <a:pt x="373871" y="4023077"/>
                  <a:pt x="203994" y="4043612"/>
                  <a:pt x="0" y="4040554"/>
                </a:cubicBezTo>
                <a:cubicBezTo>
                  <a:pt x="-10110" y="3891405"/>
                  <a:pt x="11033" y="3669405"/>
                  <a:pt x="0" y="3447939"/>
                </a:cubicBezTo>
                <a:cubicBezTo>
                  <a:pt x="-11033" y="3226473"/>
                  <a:pt x="836" y="2960167"/>
                  <a:pt x="0" y="2814919"/>
                </a:cubicBezTo>
                <a:cubicBezTo>
                  <a:pt x="-836" y="2669671"/>
                  <a:pt x="21127" y="2481722"/>
                  <a:pt x="0" y="2262710"/>
                </a:cubicBezTo>
                <a:cubicBezTo>
                  <a:pt x="-21127" y="2043698"/>
                  <a:pt x="26926" y="1933741"/>
                  <a:pt x="0" y="1670096"/>
                </a:cubicBezTo>
                <a:cubicBezTo>
                  <a:pt x="-26926" y="1406451"/>
                  <a:pt x="33624" y="1250118"/>
                  <a:pt x="0" y="915859"/>
                </a:cubicBezTo>
                <a:cubicBezTo>
                  <a:pt x="-33624" y="581600"/>
                  <a:pt x="41541" y="302390"/>
                  <a:pt x="0" y="0"/>
                </a:cubicBezTo>
                <a:close/>
              </a:path>
            </a:pathLst>
          </a:custGeom>
          <a:noFill/>
          <a:ln w="28575">
            <a:noFill/>
            <a:extLst>
              <a:ext uri="{C807C97D-BFC1-408E-A445-0C87EB9F89A2}">
                <ask:lineSketchStyleProps xmlns:ask="http://schemas.microsoft.com/office/drawing/2018/sketchyshapes" sd="3996117147">
                  <a:prstGeom prst="rect">
                    <a:avLst/>
                  </a:prstGeom>
                  <ask:type>
                    <ask:lineSketchFreehand/>
                  </ask:type>
                </ask:lineSketchStyleProps>
              </a:ext>
            </a:extLst>
          </a:ln>
        </p:spPr>
        <p:txBody>
          <a:bodyPr wrap="square" lIns="108000" tIns="108000" rIns="108000" bIns="108000" anchor="t" anchorCtr="0">
            <a:noAutofit/>
          </a:bodyPr>
          <a:lstStyle/>
          <a:p>
            <a:pPr lvl="0" algn="ctr">
              <a:spcAft>
                <a:spcPts val="1200"/>
              </a:spcAft>
            </a:pPr>
            <a:r>
              <a:rPr lang="en-GB" sz="2400" b="1" dirty="0">
                <a:solidFill>
                  <a:schemeClr val="tx1">
                    <a:lumMod val="65000"/>
                    <a:lumOff val="35000"/>
                  </a:schemeClr>
                </a:solidFill>
              </a:rPr>
              <a:t>Recognising and Reward</a:t>
            </a:r>
          </a:p>
          <a:p>
            <a:pPr marL="342900" lvl="0" indent="-342900">
              <a:spcAft>
                <a:spcPts val="1200"/>
              </a:spcAft>
              <a:buBlip>
                <a:blip r:embed="rId2">
                  <a:extLst>
                    <a:ext uri="{96DAC541-7B7A-43D3-8B79-37D633B846F1}">
                      <asvg:svgBlip xmlns:asvg="http://schemas.microsoft.com/office/drawing/2016/SVG/main" r:embed="rId3"/>
                    </a:ext>
                  </a:extLst>
                </a:blip>
              </a:buBlip>
            </a:pPr>
            <a:r>
              <a:rPr lang="en-GB" sz="1600" dirty="0">
                <a:solidFill>
                  <a:schemeClr val="tx1">
                    <a:lumMod val="65000"/>
                    <a:lumOff val="35000"/>
                  </a:schemeClr>
                </a:solidFill>
              </a:rPr>
              <a:t>Reviewing innovative ways to recognise suppliers that go above and beyond.</a:t>
            </a:r>
          </a:p>
          <a:p>
            <a:pPr marL="342900" lvl="0" indent="-342900">
              <a:spcAft>
                <a:spcPts val="1200"/>
              </a:spcAft>
              <a:buBlip>
                <a:blip r:embed="rId2">
                  <a:extLst>
                    <a:ext uri="{96DAC541-7B7A-43D3-8B79-37D633B846F1}">
                      <asvg:svgBlip xmlns:asvg="http://schemas.microsoft.com/office/drawing/2016/SVG/main" r:embed="rId3"/>
                    </a:ext>
                  </a:extLst>
                </a:blip>
              </a:buBlip>
            </a:pPr>
            <a:r>
              <a:rPr lang="en-GB" sz="1600" dirty="0">
                <a:solidFill>
                  <a:schemeClr val="tx1">
                    <a:lumMod val="65000"/>
                    <a:lumOff val="35000"/>
                  </a:schemeClr>
                </a:solidFill>
              </a:rPr>
              <a:t>LBBD participating on public panels discussing Social Value in B&amp;D.</a:t>
            </a:r>
          </a:p>
          <a:p>
            <a:pPr marL="342900" lvl="0" indent="-342900">
              <a:spcAft>
                <a:spcPts val="1200"/>
              </a:spcAft>
              <a:buBlip>
                <a:blip r:embed="rId2">
                  <a:extLst>
                    <a:ext uri="{96DAC541-7B7A-43D3-8B79-37D633B846F1}">
                      <asvg:svgBlip xmlns:asvg="http://schemas.microsoft.com/office/drawing/2016/SVG/main" r:embed="rId3"/>
                    </a:ext>
                  </a:extLst>
                </a:blip>
              </a:buBlip>
            </a:pPr>
            <a:r>
              <a:rPr lang="en-GB" sz="1600" dirty="0">
                <a:solidFill>
                  <a:schemeClr val="tx1">
                    <a:lumMod val="65000"/>
                    <a:lumOff val="35000"/>
                  </a:schemeClr>
                </a:solidFill>
              </a:rPr>
              <a:t>Shortlisted for 2 awards, receiving highly commended at the GO National awards. </a:t>
            </a:r>
          </a:p>
          <a:p>
            <a:pPr marL="342900" lvl="0" indent="-342900">
              <a:spcAft>
                <a:spcPts val="1200"/>
              </a:spcAft>
              <a:buBlip>
                <a:blip r:embed="rId2">
                  <a:extLst>
                    <a:ext uri="{96DAC541-7B7A-43D3-8B79-37D633B846F1}">
                      <asvg:svgBlip xmlns:asvg="http://schemas.microsoft.com/office/drawing/2016/SVG/main" r:embed="rId3"/>
                    </a:ext>
                  </a:extLst>
                </a:blip>
              </a:buBlip>
            </a:pPr>
            <a:endParaRPr lang="en-GB" sz="1600" dirty="0">
              <a:solidFill>
                <a:schemeClr val="tx1">
                  <a:lumMod val="65000"/>
                  <a:lumOff val="35000"/>
                </a:schemeClr>
              </a:solidFill>
            </a:endParaRPr>
          </a:p>
        </p:txBody>
      </p:sp>
      <p:sp>
        <p:nvSpPr>
          <p:cNvPr id="3" name="TextBox 2">
            <a:extLst>
              <a:ext uri="{FF2B5EF4-FFF2-40B4-BE49-F238E27FC236}">
                <a16:creationId xmlns:a16="http://schemas.microsoft.com/office/drawing/2014/main" id="{999953DE-72F1-A202-05AC-7D0843F87630}"/>
              </a:ext>
            </a:extLst>
          </p:cNvPr>
          <p:cNvSpPr txBox="1"/>
          <p:nvPr/>
        </p:nvSpPr>
        <p:spPr>
          <a:xfrm>
            <a:off x="230230" y="2302152"/>
            <a:ext cx="3240000" cy="4305248"/>
          </a:xfrm>
          <a:custGeom>
            <a:avLst/>
            <a:gdLst>
              <a:gd name="connsiteX0" fmla="*/ 0 w 3240000"/>
              <a:gd name="connsiteY0" fmla="*/ 0 h 4305248"/>
              <a:gd name="connsiteX1" fmla="*/ 680400 w 3240000"/>
              <a:gd name="connsiteY1" fmla="*/ 0 h 4305248"/>
              <a:gd name="connsiteX2" fmla="*/ 1360800 w 3240000"/>
              <a:gd name="connsiteY2" fmla="*/ 0 h 4305248"/>
              <a:gd name="connsiteX3" fmla="*/ 1911600 w 3240000"/>
              <a:gd name="connsiteY3" fmla="*/ 0 h 4305248"/>
              <a:gd name="connsiteX4" fmla="*/ 2624400 w 3240000"/>
              <a:gd name="connsiteY4" fmla="*/ 0 h 4305248"/>
              <a:gd name="connsiteX5" fmla="*/ 3240000 w 3240000"/>
              <a:gd name="connsiteY5" fmla="*/ 0 h 4305248"/>
              <a:gd name="connsiteX6" fmla="*/ 3240000 w 3240000"/>
              <a:gd name="connsiteY6" fmla="*/ 528930 h 4305248"/>
              <a:gd name="connsiteX7" fmla="*/ 3240000 w 3240000"/>
              <a:gd name="connsiteY7" fmla="*/ 1057861 h 4305248"/>
              <a:gd name="connsiteX8" fmla="*/ 3240000 w 3240000"/>
              <a:gd name="connsiteY8" fmla="*/ 1586791 h 4305248"/>
              <a:gd name="connsiteX9" fmla="*/ 3240000 w 3240000"/>
              <a:gd name="connsiteY9" fmla="*/ 2115722 h 4305248"/>
              <a:gd name="connsiteX10" fmla="*/ 3240000 w 3240000"/>
              <a:gd name="connsiteY10" fmla="*/ 2687705 h 4305248"/>
              <a:gd name="connsiteX11" fmla="*/ 3240000 w 3240000"/>
              <a:gd name="connsiteY11" fmla="*/ 3173583 h 4305248"/>
              <a:gd name="connsiteX12" fmla="*/ 3240000 w 3240000"/>
              <a:gd name="connsiteY12" fmla="*/ 4305248 h 4305248"/>
              <a:gd name="connsiteX13" fmla="*/ 2559600 w 3240000"/>
              <a:gd name="connsiteY13" fmla="*/ 4305248 h 4305248"/>
              <a:gd name="connsiteX14" fmla="*/ 1911600 w 3240000"/>
              <a:gd name="connsiteY14" fmla="*/ 4305248 h 4305248"/>
              <a:gd name="connsiteX15" fmla="*/ 1360800 w 3240000"/>
              <a:gd name="connsiteY15" fmla="*/ 4305248 h 4305248"/>
              <a:gd name="connsiteX16" fmla="*/ 777600 w 3240000"/>
              <a:gd name="connsiteY16" fmla="*/ 4305248 h 4305248"/>
              <a:gd name="connsiteX17" fmla="*/ 0 w 3240000"/>
              <a:gd name="connsiteY17" fmla="*/ 4305248 h 4305248"/>
              <a:gd name="connsiteX18" fmla="*/ 0 w 3240000"/>
              <a:gd name="connsiteY18" fmla="*/ 3690213 h 4305248"/>
              <a:gd name="connsiteX19" fmla="*/ 0 w 3240000"/>
              <a:gd name="connsiteY19" fmla="*/ 3161282 h 4305248"/>
              <a:gd name="connsiteX20" fmla="*/ 0 w 3240000"/>
              <a:gd name="connsiteY20" fmla="*/ 2589299 h 4305248"/>
              <a:gd name="connsiteX21" fmla="*/ 0 w 3240000"/>
              <a:gd name="connsiteY21" fmla="*/ 1974264 h 4305248"/>
              <a:gd name="connsiteX22" fmla="*/ 0 w 3240000"/>
              <a:gd name="connsiteY22" fmla="*/ 1359228 h 4305248"/>
              <a:gd name="connsiteX23" fmla="*/ 0 w 3240000"/>
              <a:gd name="connsiteY23" fmla="*/ 744193 h 4305248"/>
              <a:gd name="connsiteX24" fmla="*/ 0 w 3240000"/>
              <a:gd name="connsiteY24" fmla="*/ 0 h 430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40000" h="4305248" extrusionOk="0">
                <a:moveTo>
                  <a:pt x="0" y="0"/>
                </a:moveTo>
                <a:cubicBezTo>
                  <a:pt x="228912" y="-24985"/>
                  <a:pt x="347697" y="-3500"/>
                  <a:pt x="680400" y="0"/>
                </a:cubicBezTo>
                <a:cubicBezTo>
                  <a:pt x="1013103" y="3500"/>
                  <a:pt x="1144380" y="-20303"/>
                  <a:pt x="1360800" y="0"/>
                </a:cubicBezTo>
                <a:cubicBezTo>
                  <a:pt x="1577220" y="20303"/>
                  <a:pt x="1794323" y="7731"/>
                  <a:pt x="1911600" y="0"/>
                </a:cubicBezTo>
                <a:cubicBezTo>
                  <a:pt x="2028877" y="-7731"/>
                  <a:pt x="2373128" y="30661"/>
                  <a:pt x="2624400" y="0"/>
                </a:cubicBezTo>
                <a:cubicBezTo>
                  <a:pt x="2875672" y="-30661"/>
                  <a:pt x="3077981" y="-9164"/>
                  <a:pt x="3240000" y="0"/>
                </a:cubicBezTo>
                <a:cubicBezTo>
                  <a:pt x="3252189" y="164620"/>
                  <a:pt x="3251524" y="366973"/>
                  <a:pt x="3240000" y="528930"/>
                </a:cubicBezTo>
                <a:cubicBezTo>
                  <a:pt x="3228477" y="690887"/>
                  <a:pt x="3226371" y="827769"/>
                  <a:pt x="3240000" y="1057861"/>
                </a:cubicBezTo>
                <a:cubicBezTo>
                  <a:pt x="3253629" y="1287953"/>
                  <a:pt x="3221875" y="1394203"/>
                  <a:pt x="3240000" y="1586791"/>
                </a:cubicBezTo>
                <a:cubicBezTo>
                  <a:pt x="3258126" y="1779379"/>
                  <a:pt x="3249729" y="1931069"/>
                  <a:pt x="3240000" y="2115722"/>
                </a:cubicBezTo>
                <a:cubicBezTo>
                  <a:pt x="3230271" y="2300375"/>
                  <a:pt x="3225912" y="2420966"/>
                  <a:pt x="3240000" y="2687705"/>
                </a:cubicBezTo>
                <a:cubicBezTo>
                  <a:pt x="3254088" y="2954444"/>
                  <a:pt x="3215838" y="2975217"/>
                  <a:pt x="3240000" y="3173583"/>
                </a:cubicBezTo>
                <a:cubicBezTo>
                  <a:pt x="3264162" y="3371949"/>
                  <a:pt x="3271721" y="3771688"/>
                  <a:pt x="3240000" y="4305248"/>
                </a:cubicBezTo>
                <a:cubicBezTo>
                  <a:pt x="3091508" y="4292420"/>
                  <a:pt x="2871508" y="4328182"/>
                  <a:pt x="2559600" y="4305248"/>
                </a:cubicBezTo>
                <a:cubicBezTo>
                  <a:pt x="2247692" y="4282314"/>
                  <a:pt x="2145928" y="4291052"/>
                  <a:pt x="1911600" y="4305248"/>
                </a:cubicBezTo>
                <a:cubicBezTo>
                  <a:pt x="1677272" y="4319444"/>
                  <a:pt x="1593575" y="4281132"/>
                  <a:pt x="1360800" y="4305248"/>
                </a:cubicBezTo>
                <a:cubicBezTo>
                  <a:pt x="1128025" y="4329364"/>
                  <a:pt x="992761" y="4329028"/>
                  <a:pt x="777600" y="4305248"/>
                </a:cubicBezTo>
                <a:cubicBezTo>
                  <a:pt x="562439" y="4281468"/>
                  <a:pt x="292571" y="4310334"/>
                  <a:pt x="0" y="4305248"/>
                </a:cubicBezTo>
                <a:cubicBezTo>
                  <a:pt x="25185" y="4141263"/>
                  <a:pt x="-26970" y="3947483"/>
                  <a:pt x="0" y="3690213"/>
                </a:cubicBezTo>
                <a:cubicBezTo>
                  <a:pt x="26970" y="3432944"/>
                  <a:pt x="21210" y="3311305"/>
                  <a:pt x="0" y="3161282"/>
                </a:cubicBezTo>
                <a:cubicBezTo>
                  <a:pt x="-21210" y="3011259"/>
                  <a:pt x="-19188" y="2822110"/>
                  <a:pt x="0" y="2589299"/>
                </a:cubicBezTo>
                <a:cubicBezTo>
                  <a:pt x="19188" y="2356488"/>
                  <a:pt x="-5774" y="2257098"/>
                  <a:pt x="0" y="1974264"/>
                </a:cubicBezTo>
                <a:cubicBezTo>
                  <a:pt x="5774" y="1691430"/>
                  <a:pt x="-12414" y="1521458"/>
                  <a:pt x="0" y="1359228"/>
                </a:cubicBezTo>
                <a:cubicBezTo>
                  <a:pt x="12414" y="1196998"/>
                  <a:pt x="-3086" y="1033318"/>
                  <a:pt x="0" y="744193"/>
                </a:cubicBezTo>
                <a:cubicBezTo>
                  <a:pt x="3086" y="455068"/>
                  <a:pt x="6235" y="338404"/>
                  <a:pt x="0" y="0"/>
                </a:cubicBezTo>
                <a:close/>
              </a:path>
            </a:pathLst>
          </a:custGeom>
          <a:noFill/>
          <a:ln w="28575">
            <a:noFill/>
            <a:extLst>
              <a:ext uri="{C807C97D-BFC1-408E-A445-0C87EB9F89A2}">
                <ask:lineSketchStyleProps xmlns:ask="http://schemas.microsoft.com/office/drawing/2018/sketchyshapes" sd="1100333653">
                  <a:prstGeom prst="rect">
                    <a:avLst/>
                  </a:prstGeom>
                  <ask:type>
                    <ask:lineSketchFreehand/>
                  </ask:type>
                </ask:lineSketchStyleProps>
              </a:ext>
            </a:extLst>
          </a:ln>
        </p:spPr>
        <p:txBody>
          <a:bodyPr wrap="square" lIns="108000" tIns="108000" rIns="108000" bIns="108000" anchor="t" anchorCtr="0">
            <a:noAutofit/>
          </a:bodyPr>
          <a:lstStyle>
            <a:defPPr>
              <a:defRPr lang="en-US"/>
            </a:defPPr>
            <a:lvl1pPr marL="342900" lvl="0" indent="-342900">
              <a:spcAft>
                <a:spcPts val="1200"/>
              </a:spcAft>
              <a:buBlip>
                <a:blip r:embed="rId2">
                  <a:extLst>
                    <a:ext uri="{96DAC541-7B7A-43D3-8B79-37D633B846F1}">
                      <asvg:svgBlip xmlns:asvg="http://schemas.microsoft.com/office/drawing/2016/SVG/main" r:embed="rId3"/>
                    </a:ext>
                  </a:extLst>
                </a:blip>
              </a:buBlip>
              <a:defRPr sz="2000"/>
            </a:lvl1pPr>
          </a:lstStyle>
          <a:p>
            <a:pPr marL="0" indent="0" algn="ctr">
              <a:buNone/>
            </a:pPr>
            <a:r>
              <a:rPr lang="en-GB" sz="2400" b="1" dirty="0">
                <a:solidFill>
                  <a:schemeClr val="tx1">
                    <a:lumMod val="65000"/>
                    <a:lumOff val="35000"/>
                  </a:schemeClr>
                </a:solidFill>
              </a:rPr>
              <a:t>Maturity Index assessment </a:t>
            </a:r>
          </a:p>
          <a:p>
            <a:r>
              <a:rPr lang="en-GB" sz="1600" dirty="0">
                <a:solidFill>
                  <a:schemeClr val="tx1">
                    <a:lumMod val="65000"/>
                    <a:lumOff val="35000"/>
                  </a:schemeClr>
                </a:solidFill>
              </a:rPr>
              <a:t>Social Value Portal provided a Social Value Maturity Assessment tool for Local Authorities to complete.</a:t>
            </a:r>
          </a:p>
          <a:p>
            <a:r>
              <a:rPr lang="en-GB" sz="1600" dirty="0">
                <a:solidFill>
                  <a:schemeClr val="tx1">
                    <a:lumMod val="65000"/>
                    <a:lumOff val="35000"/>
                  </a:schemeClr>
                </a:solidFill>
              </a:rPr>
              <a:t>LBBD came out as 50/50 across Mature and Leader. Overall score as Mature. </a:t>
            </a:r>
          </a:p>
          <a:p>
            <a:r>
              <a:rPr lang="en-GB" sz="1600" dirty="0">
                <a:solidFill>
                  <a:schemeClr val="tx1">
                    <a:lumMod val="65000"/>
                    <a:lumOff val="35000"/>
                  </a:schemeClr>
                </a:solidFill>
              </a:rPr>
              <a:t>Action plan will be rolled out </a:t>
            </a:r>
            <a:r>
              <a:rPr lang="en-GB" sz="1600">
                <a:solidFill>
                  <a:schemeClr val="tx1">
                    <a:lumMod val="65000"/>
                    <a:lumOff val="35000"/>
                  </a:schemeClr>
                </a:solidFill>
              </a:rPr>
              <a:t>during 23/24 </a:t>
            </a:r>
            <a:r>
              <a:rPr lang="en-GB" sz="1600" dirty="0">
                <a:solidFill>
                  <a:schemeClr val="tx1">
                    <a:lumMod val="65000"/>
                    <a:lumOff val="35000"/>
                  </a:schemeClr>
                </a:solidFill>
              </a:rPr>
              <a:t>to work towards Leader status. </a:t>
            </a:r>
          </a:p>
        </p:txBody>
      </p:sp>
      <p:sp>
        <p:nvSpPr>
          <p:cNvPr id="4" name="TextBox 3">
            <a:extLst>
              <a:ext uri="{FF2B5EF4-FFF2-40B4-BE49-F238E27FC236}">
                <a16:creationId xmlns:a16="http://schemas.microsoft.com/office/drawing/2014/main" id="{71E28301-7F36-1B51-8502-393B12D01349}"/>
              </a:ext>
            </a:extLst>
          </p:cNvPr>
          <p:cNvSpPr txBox="1"/>
          <p:nvPr/>
        </p:nvSpPr>
        <p:spPr>
          <a:xfrm>
            <a:off x="4103231" y="2302152"/>
            <a:ext cx="4044888" cy="4429388"/>
          </a:xfrm>
          <a:custGeom>
            <a:avLst/>
            <a:gdLst>
              <a:gd name="connsiteX0" fmla="*/ 0 w 4044888"/>
              <a:gd name="connsiteY0" fmla="*/ 0 h 4429388"/>
              <a:gd name="connsiteX1" fmla="*/ 552801 w 4044888"/>
              <a:gd name="connsiteY1" fmla="*/ 0 h 4429388"/>
              <a:gd name="connsiteX2" fmla="*/ 1146052 w 4044888"/>
              <a:gd name="connsiteY2" fmla="*/ 0 h 4429388"/>
              <a:gd name="connsiteX3" fmla="*/ 1739302 w 4044888"/>
              <a:gd name="connsiteY3" fmla="*/ 0 h 4429388"/>
              <a:gd name="connsiteX4" fmla="*/ 2373001 w 4044888"/>
              <a:gd name="connsiteY4" fmla="*/ 0 h 4429388"/>
              <a:gd name="connsiteX5" fmla="*/ 2925802 w 4044888"/>
              <a:gd name="connsiteY5" fmla="*/ 0 h 4429388"/>
              <a:gd name="connsiteX6" fmla="*/ 4044888 w 4044888"/>
              <a:gd name="connsiteY6" fmla="*/ 0 h 4429388"/>
              <a:gd name="connsiteX7" fmla="*/ 4044888 w 4044888"/>
              <a:gd name="connsiteY7" fmla="*/ 544182 h 4429388"/>
              <a:gd name="connsiteX8" fmla="*/ 4044888 w 4044888"/>
              <a:gd name="connsiteY8" fmla="*/ 1044070 h 4429388"/>
              <a:gd name="connsiteX9" fmla="*/ 4044888 w 4044888"/>
              <a:gd name="connsiteY9" fmla="*/ 1676840 h 4429388"/>
              <a:gd name="connsiteX10" fmla="*/ 4044888 w 4044888"/>
              <a:gd name="connsiteY10" fmla="*/ 2265316 h 4429388"/>
              <a:gd name="connsiteX11" fmla="*/ 4044888 w 4044888"/>
              <a:gd name="connsiteY11" fmla="*/ 2809498 h 4429388"/>
              <a:gd name="connsiteX12" fmla="*/ 4044888 w 4044888"/>
              <a:gd name="connsiteY12" fmla="*/ 3397973 h 4429388"/>
              <a:gd name="connsiteX13" fmla="*/ 4044888 w 4044888"/>
              <a:gd name="connsiteY13" fmla="*/ 4429388 h 4429388"/>
              <a:gd name="connsiteX14" fmla="*/ 3411189 w 4044888"/>
              <a:gd name="connsiteY14" fmla="*/ 4429388 h 4429388"/>
              <a:gd name="connsiteX15" fmla="*/ 2696592 w 4044888"/>
              <a:gd name="connsiteY15" fmla="*/ 4429388 h 4429388"/>
              <a:gd name="connsiteX16" fmla="*/ 1941546 w 4044888"/>
              <a:gd name="connsiteY16" fmla="*/ 4429388 h 4429388"/>
              <a:gd name="connsiteX17" fmla="*/ 1267398 w 4044888"/>
              <a:gd name="connsiteY17" fmla="*/ 4429388 h 4429388"/>
              <a:gd name="connsiteX18" fmla="*/ 674148 w 4044888"/>
              <a:gd name="connsiteY18" fmla="*/ 4429388 h 4429388"/>
              <a:gd name="connsiteX19" fmla="*/ 0 w 4044888"/>
              <a:gd name="connsiteY19" fmla="*/ 4429388 h 4429388"/>
              <a:gd name="connsiteX20" fmla="*/ 0 w 4044888"/>
              <a:gd name="connsiteY20" fmla="*/ 3929500 h 4429388"/>
              <a:gd name="connsiteX21" fmla="*/ 0 w 4044888"/>
              <a:gd name="connsiteY21" fmla="*/ 3252436 h 4429388"/>
              <a:gd name="connsiteX22" fmla="*/ 0 w 4044888"/>
              <a:gd name="connsiteY22" fmla="*/ 2619667 h 4429388"/>
              <a:gd name="connsiteX23" fmla="*/ 0 w 4044888"/>
              <a:gd name="connsiteY23" fmla="*/ 2119779 h 4429388"/>
              <a:gd name="connsiteX24" fmla="*/ 0 w 4044888"/>
              <a:gd name="connsiteY24" fmla="*/ 1442715 h 4429388"/>
              <a:gd name="connsiteX25" fmla="*/ 0 w 4044888"/>
              <a:gd name="connsiteY25" fmla="*/ 765651 h 4429388"/>
              <a:gd name="connsiteX26" fmla="*/ 0 w 4044888"/>
              <a:gd name="connsiteY26" fmla="*/ 0 h 442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4888" h="4429388" extrusionOk="0">
                <a:moveTo>
                  <a:pt x="0" y="0"/>
                </a:moveTo>
                <a:cubicBezTo>
                  <a:pt x="120141" y="16144"/>
                  <a:pt x="331950" y="-24994"/>
                  <a:pt x="552801" y="0"/>
                </a:cubicBezTo>
                <a:cubicBezTo>
                  <a:pt x="773652" y="24994"/>
                  <a:pt x="1025262" y="10051"/>
                  <a:pt x="1146052" y="0"/>
                </a:cubicBezTo>
                <a:cubicBezTo>
                  <a:pt x="1266842" y="-10051"/>
                  <a:pt x="1530699" y="15879"/>
                  <a:pt x="1739302" y="0"/>
                </a:cubicBezTo>
                <a:cubicBezTo>
                  <a:pt x="1947905" y="-15879"/>
                  <a:pt x="2116165" y="24300"/>
                  <a:pt x="2373001" y="0"/>
                </a:cubicBezTo>
                <a:cubicBezTo>
                  <a:pt x="2629837" y="-24300"/>
                  <a:pt x="2773162" y="15074"/>
                  <a:pt x="2925802" y="0"/>
                </a:cubicBezTo>
                <a:cubicBezTo>
                  <a:pt x="3078442" y="-15074"/>
                  <a:pt x="3536975" y="35497"/>
                  <a:pt x="4044888" y="0"/>
                </a:cubicBezTo>
                <a:cubicBezTo>
                  <a:pt x="4049013" y="193441"/>
                  <a:pt x="4068529" y="410863"/>
                  <a:pt x="4044888" y="544182"/>
                </a:cubicBezTo>
                <a:cubicBezTo>
                  <a:pt x="4021247" y="677501"/>
                  <a:pt x="4058053" y="842776"/>
                  <a:pt x="4044888" y="1044070"/>
                </a:cubicBezTo>
                <a:cubicBezTo>
                  <a:pt x="4031723" y="1245364"/>
                  <a:pt x="4059974" y="1415454"/>
                  <a:pt x="4044888" y="1676840"/>
                </a:cubicBezTo>
                <a:cubicBezTo>
                  <a:pt x="4029803" y="1938226"/>
                  <a:pt x="4039925" y="2115810"/>
                  <a:pt x="4044888" y="2265316"/>
                </a:cubicBezTo>
                <a:cubicBezTo>
                  <a:pt x="4049851" y="2414822"/>
                  <a:pt x="4026348" y="2597617"/>
                  <a:pt x="4044888" y="2809498"/>
                </a:cubicBezTo>
                <a:cubicBezTo>
                  <a:pt x="4063428" y="3021379"/>
                  <a:pt x="4032687" y="3200417"/>
                  <a:pt x="4044888" y="3397973"/>
                </a:cubicBezTo>
                <a:cubicBezTo>
                  <a:pt x="4057089" y="3595530"/>
                  <a:pt x="4054497" y="4156696"/>
                  <a:pt x="4044888" y="4429388"/>
                </a:cubicBezTo>
                <a:cubicBezTo>
                  <a:pt x="3840055" y="4419792"/>
                  <a:pt x="3636257" y="4460559"/>
                  <a:pt x="3411189" y="4429388"/>
                </a:cubicBezTo>
                <a:cubicBezTo>
                  <a:pt x="3186121" y="4398217"/>
                  <a:pt x="2930576" y="4395450"/>
                  <a:pt x="2696592" y="4429388"/>
                </a:cubicBezTo>
                <a:cubicBezTo>
                  <a:pt x="2462608" y="4463326"/>
                  <a:pt x="2161395" y="4463125"/>
                  <a:pt x="1941546" y="4429388"/>
                </a:cubicBezTo>
                <a:cubicBezTo>
                  <a:pt x="1721697" y="4395651"/>
                  <a:pt x="1597738" y="4423710"/>
                  <a:pt x="1267398" y="4429388"/>
                </a:cubicBezTo>
                <a:cubicBezTo>
                  <a:pt x="937058" y="4435066"/>
                  <a:pt x="810959" y="4400170"/>
                  <a:pt x="674148" y="4429388"/>
                </a:cubicBezTo>
                <a:cubicBezTo>
                  <a:pt x="537337" y="4458607"/>
                  <a:pt x="240477" y="4404051"/>
                  <a:pt x="0" y="4429388"/>
                </a:cubicBezTo>
                <a:cubicBezTo>
                  <a:pt x="21832" y="4222256"/>
                  <a:pt x="5172" y="4079350"/>
                  <a:pt x="0" y="3929500"/>
                </a:cubicBezTo>
                <a:cubicBezTo>
                  <a:pt x="-5172" y="3779650"/>
                  <a:pt x="1616" y="3416777"/>
                  <a:pt x="0" y="3252436"/>
                </a:cubicBezTo>
                <a:cubicBezTo>
                  <a:pt x="-1616" y="3088095"/>
                  <a:pt x="-20414" y="2932690"/>
                  <a:pt x="0" y="2619667"/>
                </a:cubicBezTo>
                <a:cubicBezTo>
                  <a:pt x="20414" y="2306644"/>
                  <a:pt x="-15423" y="2316128"/>
                  <a:pt x="0" y="2119779"/>
                </a:cubicBezTo>
                <a:cubicBezTo>
                  <a:pt x="15423" y="1923430"/>
                  <a:pt x="-15041" y="1599600"/>
                  <a:pt x="0" y="1442715"/>
                </a:cubicBezTo>
                <a:cubicBezTo>
                  <a:pt x="15041" y="1285830"/>
                  <a:pt x="-3205" y="960810"/>
                  <a:pt x="0" y="765651"/>
                </a:cubicBezTo>
                <a:cubicBezTo>
                  <a:pt x="3205" y="570492"/>
                  <a:pt x="-116" y="360514"/>
                  <a:pt x="0" y="0"/>
                </a:cubicBezTo>
                <a:close/>
              </a:path>
            </a:pathLst>
          </a:custGeom>
          <a:noFill/>
          <a:ln w="28575">
            <a:noFill/>
            <a:extLst>
              <a:ext uri="{C807C97D-BFC1-408E-A445-0C87EB9F89A2}">
                <ask:lineSketchStyleProps xmlns:ask="http://schemas.microsoft.com/office/drawing/2018/sketchyshapes" sd="3716602031">
                  <a:prstGeom prst="rect">
                    <a:avLst/>
                  </a:prstGeom>
                  <ask:type>
                    <ask:lineSketchFreehand/>
                  </ask:type>
                </ask:lineSketchStyleProps>
              </a:ext>
            </a:extLst>
          </a:ln>
        </p:spPr>
        <p:txBody>
          <a:bodyPr wrap="square" lIns="108000" tIns="108000" rIns="108000" bIns="108000" anchor="t" anchorCtr="0">
            <a:noAutofit/>
          </a:bodyPr>
          <a:lstStyle>
            <a:defPPr>
              <a:defRPr lang="en-US"/>
            </a:defPPr>
            <a:lvl1pPr marL="342900" lvl="0" indent="-342900">
              <a:spcAft>
                <a:spcPts val="1200"/>
              </a:spcAft>
              <a:buBlip>
                <a:blip r:embed="rId2">
                  <a:extLst>
                    <a:ext uri="{96DAC541-7B7A-43D3-8B79-37D633B846F1}">
                      <asvg:svgBlip xmlns:asvg="http://schemas.microsoft.com/office/drawing/2016/SVG/main" r:embed="rId3"/>
                    </a:ext>
                  </a:extLst>
                </a:blip>
              </a:buBlip>
              <a:defRPr sz="2000"/>
            </a:lvl1pPr>
          </a:lstStyle>
          <a:p>
            <a:pPr marL="0" lvl="0" indent="0" algn="ctr">
              <a:buNone/>
            </a:pPr>
            <a:r>
              <a:rPr lang="en-GB" sz="2400" b="1" dirty="0">
                <a:solidFill>
                  <a:schemeClr val="tx1">
                    <a:lumMod val="65000"/>
                    <a:lumOff val="35000"/>
                  </a:schemeClr>
                </a:solidFill>
              </a:rPr>
              <a:t>VCSE relationship	</a:t>
            </a:r>
          </a:p>
          <a:p>
            <a:pPr lvl="0"/>
            <a:r>
              <a:rPr lang="en-GB" sz="1600" dirty="0">
                <a:solidFill>
                  <a:schemeClr val="tx1">
                    <a:lumMod val="65000"/>
                    <a:lumOff val="35000"/>
                  </a:schemeClr>
                </a:solidFill>
              </a:rPr>
              <a:t>Bi-monthly Advisory Panel ongoing and includes front facing LBBD staff and VCSEs to discuss ‘live’ or current issues, priorities and need in the Borough. </a:t>
            </a:r>
          </a:p>
          <a:p>
            <a:pPr lvl="0"/>
            <a:r>
              <a:rPr lang="en-GB" sz="1600" dirty="0">
                <a:solidFill>
                  <a:schemeClr val="tx1">
                    <a:lumMod val="65000"/>
                    <a:lumOff val="35000"/>
                  </a:schemeClr>
                </a:solidFill>
              </a:rPr>
              <a:t>First, (now planned annually), VCSE sector meeting to discuss Social Value and how LBBD, Suppliers and VCSEs can work closer together when it comes to Social Value. Ideally working towards shared statement or set of priorities owned by VCSEs. </a:t>
            </a:r>
          </a:p>
        </p:txBody>
      </p:sp>
      <p:pic>
        <p:nvPicPr>
          <p:cNvPr id="5" name="Graphic 4" descr="Settings with solid fill">
            <a:extLst>
              <a:ext uri="{FF2B5EF4-FFF2-40B4-BE49-F238E27FC236}">
                <a16:creationId xmlns:a16="http://schemas.microsoft.com/office/drawing/2014/main" id="{48353E05-A934-9CB6-F4FA-EAAAD661F5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0261" y="1387752"/>
            <a:ext cx="914400" cy="914400"/>
          </a:xfrm>
          <a:prstGeom prst="rect">
            <a:avLst/>
          </a:prstGeom>
        </p:spPr>
      </p:pic>
      <p:pic>
        <p:nvPicPr>
          <p:cNvPr id="6" name="Graphic 5" descr="Group success with solid fill">
            <a:extLst>
              <a:ext uri="{FF2B5EF4-FFF2-40B4-BE49-F238E27FC236}">
                <a16:creationId xmlns:a16="http://schemas.microsoft.com/office/drawing/2014/main" id="{D2ED25C3-7A80-2DE6-40DF-0C4F16C6F8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38800" y="1412071"/>
            <a:ext cx="914400" cy="914400"/>
          </a:xfrm>
          <a:prstGeom prst="rect">
            <a:avLst/>
          </a:prstGeom>
        </p:spPr>
      </p:pic>
      <p:pic>
        <p:nvPicPr>
          <p:cNvPr id="7" name="Graphic 6" descr="Podium with solid fill">
            <a:extLst>
              <a:ext uri="{FF2B5EF4-FFF2-40B4-BE49-F238E27FC236}">
                <a16:creationId xmlns:a16="http://schemas.microsoft.com/office/drawing/2014/main" id="{C36C3E97-1273-FF22-6584-9D0212C501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13583" y="1412071"/>
            <a:ext cx="914400" cy="914400"/>
          </a:xfrm>
          <a:prstGeom prst="rect">
            <a:avLst/>
          </a:prstGeom>
        </p:spPr>
      </p:pic>
      <p:sp>
        <p:nvSpPr>
          <p:cNvPr id="8" name="TextBox 7">
            <a:extLst>
              <a:ext uri="{FF2B5EF4-FFF2-40B4-BE49-F238E27FC236}">
                <a16:creationId xmlns:a16="http://schemas.microsoft.com/office/drawing/2014/main" id="{D230682C-1B76-D7E7-ACF8-956108B9898A}"/>
              </a:ext>
            </a:extLst>
          </p:cNvPr>
          <p:cNvSpPr txBox="1"/>
          <p:nvPr/>
        </p:nvSpPr>
        <p:spPr>
          <a:xfrm>
            <a:off x="235796" y="515294"/>
            <a:ext cx="8408776" cy="677108"/>
          </a:xfrm>
          <a:prstGeom prst="rect">
            <a:avLst/>
          </a:prstGeom>
          <a:noFill/>
        </p:spPr>
        <p:txBody>
          <a:bodyPr wrap="none" rtlCol="0">
            <a:spAutoFit/>
          </a:bodyPr>
          <a:lstStyle/>
          <a:p>
            <a:pPr algn="ctr"/>
            <a:r>
              <a:rPr lang="en-GB" sz="3800" dirty="0">
                <a:solidFill>
                  <a:schemeClr val="tx1">
                    <a:lumMod val="65000"/>
                    <a:lumOff val="35000"/>
                  </a:schemeClr>
                </a:solidFill>
              </a:rPr>
              <a:t>Social Value, continuous development</a:t>
            </a:r>
          </a:p>
        </p:txBody>
      </p:sp>
    </p:spTree>
    <p:extLst>
      <p:ext uri="{BB962C8B-B14F-4D97-AF65-F5344CB8AC3E}">
        <p14:creationId xmlns:p14="http://schemas.microsoft.com/office/powerpoint/2010/main" val="230615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287816-62CD-881F-2F7F-8F9C232BC289}"/>
              </a:ext>
            </a:extLst>
          </p:cNvPr>
          <p:cNvSpPr txBox="1"/>
          <p:nvPr/>
        </p:nvSpPr>
        <p:spPr>
          <a:xfrm>
            <a:off x="277953" y="494071"/>
            <a:ext cx="7650556" cy="677108"/>
          </a:xfrm>
          <a:prstGeom prst="rect">
            <a:avLst/>
          </a:prstGeom>
          <a:noFill/>
        </p:spPr>
        <p:txBody>
          <a:bodyPr wrap="none" rtlCol="0">
            <a:spAutoFit/>
          </a:bodyPr>
          <a:lstStyle/>
          <a:p>
            <a:pPr algn="ctr"/>
            <a:r>
              <a:rPr lang="en-GB" sz="3800" dirty="0">
                <a:solidFill>
                  <a:schemeClr val="tx1">
                    <a:lumMod val="65000"/>
                    <a:lumOff val="35000"/>
                  </a:schemeClr>
                </a:solidFill>
              </a:rPr>
              <a:t>Social Impact beyond Social Value</a:t>
            </a:r>
          </a:p>
        </p:txBody>
      </p:sp>
      <p:sp>
        <p:nvSpPr>
          <p:cNvPr id="3" name="TextBox 2">
            <a:extLst>
              <a:ext uri="{FF2B5EF4-FFF2-40B4-BE49-F238E27FC236}">
                <a16:creationId xmlns:a16="http://schemas.microsoft.com/office/drawing/2014/main" id="{625F3390-1A90-10BD-9B96-0D685CD86404}"/>
              </a:ext>
            </a:extLst>
          </p:cNvPr>
          <p:cNvSpPr txBox="1"/>
          <p:nvPr/>
        </p:nvSpPr>
        <p:spPr>
          <a:xfrm>
            <a:off x="230229" y="2302152"/>
            <a:ext cx="3813652" cy="4305248"/>
          </a:xfrm>
          <a:custGeom>
            <a:avLst/>
            <a:gdLst>
              <a:gd name="connsiteX0" fmla="*/ 0 w 3813652"/>
              <a:gd name="connsiteY0" fmla="*/ 0 h 4305248"/>
              <a:gd name="connsiteX1" fmla="*/ 673745 w 3813652"/>
              <a:gd name="connsiteY1" fmla="*/ 0 h 4305248"/>
              <a:gd name="connsiteX2" fmla="*/ 1347490 w 3813652"/>
              <a:gd name="connsiteY2" fmla="*/ 0 h 4305248"/>
              <a:gd name="connsiteX3" fmla="*/ 1868689 w 3813652"/>
              <a:gd name="connsiteY3" fmla="*/ 0 h 4305248"/>
              <a:gd name="connsiteX4" fmla="*/ 2580571 w 3813652"/>
              <a:gd name="connsiteY4" fmla="*/ 0 h 4305248"/>
              <a:gd name="connsiteX5" fmla="*/ 3254316 w 3813652"/>
              <a:gd name="connsiteY5" fmla="*/ 0 h 4305248"/>
              <a:gd name="connsiteX6" fmla="*/ 3813652 w 3813652"/>
              <a:gd name="connsiteY6" fmla="*/ 0 h 4305248"/>
              <a:gd name="connsiteX7" fmla="*/ 3813652 w 3813652"/>
              <a:gd name="connsiteY7" fmla="*/ 571983 h 4305248"/>
              <a:gd name="connsiteX8" fmla="*/ 3813652 w 3813652"/>
              <a:gd name="connsiteY8" fmla="*/ 1100913 h 4305248"/>
              <a:gd name="connsiteX9" fmla="*/ 3813652 w 3813652"/>
              <a:gd name="connsiteY9" fmla="*/ 1629844 h 4305248"/>
              <a:gd name="connsiteX10" fmla="*/ 3813652 w 3813652"/>
              <a:gd name="connsiteY10" fmla="*/ 2201827 h 4305248"/>
              <a:gd name="connsiteX11" fmla="*/ 3813652 w 3813652"/>
              <a:gd name="connsiteY11" fmla="*/ 2687705 h 4305248"/>
              <a:gd name="connsiteX12" fmla="*/ 3813652 w 3813652"/>
              <a:gd name="connsiteY12" fmla="*/ 3302740 h 4305248"/>
              <a:gd name="connsiteX13" fmla="*/ 3813652 w 3813652"/>
              <a:gd name="connsiteY13" fmla="*/ 4305248 h 4305248"/>
              <a:gd name="connsiteX14" fmla="*/ 3216180 w 3813652"/>
              <a:gd name="connsiteY14" fmla="*/ 4305248 h 4305248"/>
              <a:gd name="connsiteX15" fmla="*/ 2694981 w 3813652"/>
              <a:gd name="connsiteY15" fmla="*/ 4305248 h 4305248"/>
              <a:gd name="connsiteX16" fmla="*/ 2135645 w 3813652"/>
              <a:gd name="connsiteY16" fmla="*/ 4305248 h 4305248"/>
              <a:gd name="connsiteX17" fmla="*/ 1423763 w 3813652"/>
              <a:gd name="connsiteY17" fmla="*/ 4305248 h 4305248"/>
              <a:gd name="connsiteX18" fmla="*/ 788155 w 3813652"/>
              <a:gd name="connsiteY18" fmla="*/ 4305248 h 4305248"/>
              <a:gd name="connsiteX19" fmla="*/ 0 w 3813652"/>
              <a:gd name="connsiteY19" fmla="*/ 4305248 h 4305248"/>
              <a:gd name="connsiteX20" fmla="*/ 0 w 3813652"/>
              <a:gd name="connsiteY20" fmla="*/ 3690213 h 4305248"/>
              <a:gd name="connsiteX21" fmla="*/ 0 w 3813652"/>
              <a:gd name="connsiteY21" fmla="*/ 3075177 h 4305248"/>
              <a:gd name="connsiteX22" fmla="*/ 0 w 3813652"/>
              <a:gd name="connsiteY22" fmla="*/ 2460142 h 4305248"/>
              <a:gd name="connsiteX23" fmla="*/ 0 w 3813652"/>
              <a:gd name="connsiteY23" fmla="*/ 1845106 h 4305248"/>
              <a:gd name="connsiteX24" fmla="*/ 0 w 3813652"/>
              <a:gd name="connsiteY24" fmla="*/ 1187018 h 4305248"/>
              <a:gd name="connsiteX25" fmla="*/ 0 w 3813652"/>
              <a:gd name="connsiteY25" fmla="*/ 658088 h 4305248"/>
              <a:gd name="connsiteX26" fmla="*/ 0 w 3813652"/>
              <a:gd name="connsiteY26" fmla="*/ 0 h 430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52" h="4305248" extrusionOk="0">
                <a:moveTo>
                  <a:pt x="0" y="0"/>
                </a:moveTo>
                <a:cubicBezTo>
                  <a:pt x="256720" y="25807"/>
                  <a:pt x="451394" y="-29781"/>
                  <a:pt x="673745" y="0"/>
                </a:cubicBezTo>
                <a:cubicBezTo>
                  <a:pt x="896097" y="29781"/>
                  <a:pt x="1097227" y="-10257"/>
                  <a:pt x="1347490" y="0"/>
                </a:cubicBezTo>
                <a:cubicBezTo>
                  <a:pt x="1597753" y="10257"/>
                  <a:pt x="1729919" y="608"/>
                  <a:pt x="1868689" y="0"/>
                </a:cubicBezTo>
                <a:cubicBezTo>
                  <a:pt x="2007459" y="-608"/>
                  <a:pt x="2435378" y="21073"/>
                  <a:pt x="2580571" y="0"/>
                </a:cubicBezTo>
                <a:cubicBezTo>
                  <a:pt x="2725764" y="-21073"/>
                  <a:pt x="2962637" y="-25416"/>
                  <a:pt x="3254316" y="0"/>
                </a:cubicBezTo>
                <a:cubicBezTo>
                  <a:pt x="3545996" y="25416"/>
                  <a:pt x="3570499" y="-9082"/>
                  <a:pt x="3813652" y="0"/>
                </a:cubicBezTo>
                <a:cubicBezTo>
                  <a:pt x="3785213" y="202008"/>
                  <a:pt x="3825614" y="346357"/>
                  <a:pt x="3813652" y="571983"/>
                </a:cubicBezTo>
                <a:cubicBezTo>
                  <a:pt x="3801690" y="797609"/>
                  <a:pt x="3795527" y="908325"/>
                  <a:pt x="3813652" y="1100913"/>
                </a:cubicBezTo>
                <a:cubicBezTo>
                  <a:pt x="3831778" y="1293501"/>
                  <a:pt x="3823381" y="1445191"/>
                  <a:pt x="3813652" y="1629844"/>
                </a:cubicBezTo>
                <a:cubicBezTo>
                  <a:pt x="3803923" y="1814497"/>
                  <a:pt x="3799564" y="1935088"/>
                  <a:pt x="3813652" y="2201827"/>
                </a:cubicBezTo>
                <a:cubicBezTo>
                  <a:pt x="3827740" y="2468566"/>
                  <a:pt x="3789490" y="2489339"/>
                  <a:pt x="3813652" y="2687705"/>
                </a:cubicBezTo>
                <a:cubicBezTo>
                  <a:pt x="3837814" y="2886071"/>
                  <a:pt x="3804651" y="3171758"/>
                  <a:pt x="3813652" y="3302740"/>
                </a:cubicBezTo>
                <a:cubicBezTo>
                  <a:pt x="3822653" y="3433723"/>
                  <a:pt x="3857028" y="3897155"/>
                  <a:pt x="3813652" y="4305248"/>
                </a:cubicBezTo>
                <a:cubicBezTo>
                  <a:pt x="3587297" y="4310079"/>
                  <a:pt x="3335712" y="4287422"/>
                  <a:pt x="3216180" y="4305248"/>
                </a:cubicBezTo>
                <a:cubicBezTo>
                  <a:pt x="3096648" y="4323074"/>
                  <a:pt x="2822563" y="4279574"/>
                  <a:pt x="2694981" y="4305248"/>
                </a:cubicBezTo>
                <a:cubicBezTo>
                  <a:pt x="2567399" y="4330922"/>
                  <a:pt x="2252256" y="4332693"/>
                  <a:pt x="2135645" y="4305248"/>
                </a:cubicBezTo>
                <a:cubicBezTo>
                  <a:pt x="2019034" y="4277803"/>
                  <a:pt x="1697713" y="4299893"/>
                  <a:pt x="1423763" y="4305248"/>
                </a:cubicBezTo>
                <a:cubicBezTo>
                  <a:pt x="1149813" y="4310603"/>
                  <a:pt x="1016658" y="4333872"/>
                  <a:pt x="788155" y="4305248"/>
                </a:cubicBezTo>
                <a:cubicBezTo>
                  <a:pt x="559652" y="4276624"/>
                  <a:pt x="189180" y="4298453"/>
                  <a:pt x="0" y="4305248"/>
                </a:cubicBezTo>
                <a:cubicBezTo>
                  <a:pt x="12448" y="4129239"/>
                  <a:pt x="-21168" y="3956382"/>
                  <a:pt x="0" y="3690213"/>
                </a:cubicBezTo>
                <a:cubicBezTo>
                  <a:pt x="21168" y="3424044"/>
                  <a:pt x="-8989" y="3359559"/>
                  <a:pt x="0" y="3075177"/>
                </a:cubicBezTo>
                <a:cubicBezTo>
                  <a:pt x="8989" y="2790795"/>
                  <a:pt x="-7302" y="2619910"/>
                  <a:pt x="0" y="2460142"/>
                </a:cubicBezTo>
                <a:cubicBezTo>
                  <a:pt x="7302" y="2300375"/>
                  <a:pt x="-4817" y="2139674"/>
                  <a:pt x="0" y="1845106"/>
                </a:cubicBezTo>
                <a:cubicBezTo>
                  <a:pt x="4817" y="1550538"/>
                  <a:pt x="-20084" y="1416034"/>
                  <a:pt x="0" y="1187018"/>
                </a:cubicBezTo>
                <a:cubicBezTo>
                  <a:pt x="20084" y="958002"/>
                  <a:pt x="-3949" y="820122"/>
                  <a:pt x="0" y="658088"/>
                </a:cubicBezTo>
                <a:cubicBezTo>
                  <a:pt x="3949" y="496054"/>
                  <a:pt x="8193" y="282828"/>
                  <a:pt x="0" y="0"/>
                </a:cubicBezTo>
                <a:close/>
              </a:path>
            </a:pathLst>
          </a:custGeom>
          <a:noFill/>
          <a:ln w="28575">
            <a:noFill/>
            <a:extLst>
              <a:ext uri="{C807C97D-BFC1-408E-A445-0C87EB9F89A2}">
                <ask:lineSketchStyleProps xmlns:ask="http://schemas.microsoft.com/office/drawing/2018/sketchyshapes" sd="1100333653">
                  <a:prstGeom prst="rect">
                    <a:avLst/>
                  </a:prstGeom>
                  <ask:type>
                    <ask:lineSketchFreehand/>
                  </ask:type>
                </ask:lineSketchStyleProps>
              </a:ext>
            </a:extLst>
          </a:ln>
        </p:spPr>
        <p:txBody>
          <a:bodyPr wrap="square" lIns="108000" tIns="108000" rIns="108000" bIns="108000" anchor="t" anchorCtr="0">
            <a:noAutofit/>
          </a:bodyPr>
          <a:lstStyle>
            <a:defPPr>
              <a:defRPr lang="en-US"/>
            </a:defPPr>
            <a:lvl1pPr marL="342900" lvl="0" indent="-342900">
              <a:spcAft>
                <a:spcPts val="1200"/>
              </a:spcAft>
              <a:buBlip>
                <a:blip r:embed="rId2">
                  <a:extLst>
                    <a:ext uri="{96DAC541-7B7A-43D3-8B79-37D633B846F1}">
                      <asvg:svgBlip xmlns:asvg="http://schemas.microsoft.com/office/drawing/2016/SVG/main" r:embed="rId3"/>
                    </a:ext>
                  </a:extLst>
                </a:blip>
              </a:buBlip>
              <a:defRPr sz="2000"/>
            </a:lvl1pPr>
          </a:lstStyle>
          <a:p>
            <a:pPr marL="0" indent="0" algn="ctr">
              <a:buNone/>
            </a:pPr>
            <a:r>
              <a:rPr lang="en-GB" sz="2400" b="1" dirty="0">
                <a:solidFill>
                  <a:schemeClr val="tx1">
                    <a:lumMod val="65000"/>
                    <a:lumOff val="35000"/>
                  </a:schemeClr>
                </a:solidFill>
              </a:rPr>
              <a:t>Film</a:t>
            </a:r>
          </a:p>
          <a:p>
            <a:r>
              <a:rPr lang="en-GB" sz="1500" dirty="0">
                <a:solidFill>
                  <a:schemeClr val="tx1">
                    <a:lumMod val="65000"/>
                    <a:lumOff val="35000"/>
                  </a:schemeClr>
                </a:solidFill>
              </a:rPr>
              <a:t>35 paid placements with a collective income of c£15,000 for students in B&amp;D</a:t>
            </a:r>
          </a:p>
          <a:p>
            <a:r>
              <a:rPr lang="en-GB" sz="1500" dirty="0">
                <a:solidFill>
                  <a:schemeClr val="tx1">
                    <a:lumMod val="65000"/>
                    <a:lumOff val="35000"/>
                  </a:schemeClr>
                </a:solidFill>
              </a:rPr>
              <a:t>Bakery onsite at Wharf Studio run by a local resident. </a:t>
            </a:r>
          </a:p>
          <a:p>
            <a:r>
              <a:rPr lang="en-GB" sz="1500" dirty="0">
                <a:solidFill>
                  <a:schemeClr val="tx1">
                    <a:lumMod val="65000"/>
                    <a:lumOff val="35000"/>
                  </a:schemeClr>
                </a:solidFill>
              </a:rPr>
              <a:t>1 year studio runner role offered to B&amp;D resident at London Living Wage. </a:t>
            </a:r>
          </a:p>
          <a:p>
            <a:r>
              <a:rPr lang="en-GB" sz="1500" dirty="0">
                <a:solidFill>
                  <a:schemeClr val="tx1">
                    <a:lumMod val="65000"/>
                    <a:lumOff val="35000"/>
                  </a:schemeClr>
                </a:solidFill>
              </a:rPr>
              <a:t>1600 students attended careers in film event held over 4 ½ day sessions. </a:t>
            </a:r>
          </a:p>
          <a:p>
            <a:r>
              <a:rPr lang="en-GB" sz="1500" dirty="0">
                <a:solidFill>
                  <a:schemeClr val="tx1">
                    <a:lumMod val="65000"/>
                    <a:lumOff val="35000"/>
                  </a:schemeClr>
                </a:solidFill>
              </a:rPr>
              <a:t>Many other boot camps, industry masterclasses, workshops for schools, teachers etc. delivered to B&amp;D residents. </a:t>
            </a:r>
          </a:p>
        </p:txBody>
      </p:sp>
      <p:sp>
        <p:nvSpPr>
          <p:cNvPr id="4" name="TextBox 3">
            <a:extLst>
              <a:ext uri="{FF2B5EF4-FFF2-40B4-BE49-F238E27FC236}">
                <a16:creationId xmlns:a16="http://schemas.microsoft.com/office/drawing/2014/main" id="{B270FF3B-F7E2-9C1C-A323-8F3F62553A8E}"/>
              </a:ext>
            </a:extLst>
          </p:cNvPr>
          <p:cNvSpPr txBox="1"/>
          <p:nvPr/>
        </p:nvSpPr>
        <p:spPr>
          <a:xfrm>
            <a:off x="4103231" y="2302152"/>
            <a:ext cx="4044888" cy="4856642"/>
          </a:xfrm>
          <a:custGeom>
            <a:avLst/>
            <a:gdLst>
              <a:gd name="connsiteX0" fmla="*/ 0 w 4044888"/>
              <a:gd name="connsiteY0" fmla="*/ 0 h 4856642"/>
              <a:gd name="connsiteX1" fmla="*/ 552801 w 4044888"/>
              <a:gd name="connsiteY1" fmla="*/ 0 h 4856642"/>
              <a:gd name="connsiteX2" fmla="*/ 1146052 w 4044888"/>
              <a:gd name="connsiteY2" fmla="*/ 0 h 4856642"/>
              <a:gd name="connsiteX3" fmla="*/ 1739302 w 4044888"/>
              <a:gd name="connsiteY3" fmla="*/ 0 h 4856642"/>
              <a:gd name="connsiteX4" fmla="*/ 2373001 w 4044888"/>
              <a:gd name="connsiteY4" fmla="*/ 0 h 4856642"/>
              <a:gd name="connsiteX5" fmla="*/ 2925802 w 4044888"/>
              <a:gd name="connsiteY5" fmla="*/ 0 h 4856642"/>
              <a:gd name="connsiteX6" fmla="*/ 4044888 w 4044888"/>
              <a:gd name="connsiteY6" fmla="*/ 0 h 4856642"/>
              <a:gd name="connsiteX7" fmla="*/ 4044888 w 4044888"/>
              <a:gd name="connsiteY7" fmla="*/ 596673 h 4856642"/>
              <a:gd name="connsiteX8" fmla="*/ 4044888 w 4044888"/>
              <a:gd name="connsiteY8" fmla="*/ 1144780 h 4856642"/>
              <a:gd name="connsiteX9" fmla="*/ 4044888 w 4044888"/>
              <a:gd name="connsiteY9" fmla="*/ 1838586 h 4856642"/>
              <a:gd name="connsiteX10" fmla="*/ 4044888 w 4044888"/>
              <a:gd name="connsiteY10" fmla="*/ 2483825 h 4856642"/>
              <a:gd name="connsiteX11" fmla="*/ 4044888 w 4044888"/>
              <a:gd name="connsiteY11" fmla="*/ 3080499 h 4856642"/>
              <a:gd name="connsiteX12" fmla="*/ 4044888 w 4044888"/>
              <a:gd name="connsiteY12" fmla="*/ 3725738 h 4856642"/>
              <a:gd name="connsiteX13" fmla="*/ 4044888 w 4044888"/>
              <a:gd name="connsiteY13" fmla="*/ 4856642 h 4856642"/>
              <a:gd name="connsiteX14" fmla="*/ 3411189 w 4044888"/>
              <a:gd name="connsiteY14" fmla="*/ 4856642 h 4856642"/>
              <a:gd name="connsiteX15" fmla="*/ 2696592 w 4044888"/>
              <a:gd name="connsiteY15" fmla="*/ 4856642 h 4856642"/>
              <a:gd name="connsiteX16" fmla="*/ 1941546 w 4044888"/>
              <a:gd name="connsiteY16" fmla="*/ 4856642 h 4856642"/>
              <a:gd name="connsiteX17" fmla="*/ 1267398 w 4044888"/>
              <a:gd name="connsiteY17" fmla="*/ 4856642 h 4856642"/>
              <a:gd name="connsiteX18" fmla="*/ 674148 w 4044888"/>
              <a:gd name="connsiteY18" fmla="*/ 4856642 h 4856642"/>
              <a:gd name="connsiteX19" fmla="*/ 0 w 4044888"/>
              <a:gd name="connsiteY19" fmla="*/ 4856642 h 4856642"/>
              <a:gd name="connsiteX20" fmla="*/ 0 w 4044888"/>
              <a:gd name="connsiteY20" fmla="*/ 4308535 h 4856642"/>
              <a:gd name="connsiteX21" fmla="*/ 0 w 4044888"/>
              <a:gd name="connsiteY21" fmla="*/ 3566163 h 4856642"/>
              <a:gd name="connsiteX22" fmla="*/ 0 w 4044888"/>
              <a:gd name="connsiteY22" fmla="*/ 2872357 h 4856642"/>
              <a:gd name="connsiteX23" fmla="*/ 0 w 4044888"/>
              <a:gd name="connsiteY23" fmla="*/ 2324250 h 4856642"/>
              <a:gd name="connsiteX24" fmla="*/ 0 w 4044888"/>
              <a:gd name="connsiteY24" fmla="*/ 1581878 h 4856642"/>
              <a:gd name="connsiteX25" fmla="*/ 0 w 4044888"/>
              <a:gd name="connsiteY25" fmla="*/ 839505 h 4856642"/>
              <a:gd name="connsiteX26" fmla="*/ 0 w 4044888"/>
              <a:gd name="connsiteY26" fmla="*/ 0 h 4856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44888" h="4856642" extrusionOk="0">
                <a:moveTo>
                  <a:pt x="0" y="0"/>
                </a:moveTo>
                <a:cubicBezTo>
                  <a:pt x="120141" y="16144"/>
                  <a:pt x="331950" y="-24994"/>
                  <a:pt x="552801" y="0"/>
                </a:cubicBezTo>
                <a:cubicBezTo>
                  <a:pt x="773652" y="24994"/>
                  <a:pt x="1025262" y="10051"/>
                  <a:pt x="1146052" y="0"/>
                </a:cubicBezTo>
                <a:cubicBezTo>
                  <a:pt x="1266842" y="-10051"/>
                  <a:pt x="1530699" y="15879"/>
                  <a:pt x="1739302" y="0"/>
                </a:cubicBezTo>
                <a:cubicBezTo>
                  <a:pt x="1947905" y="-15879"/>
                  <a:pt x="2116165" y="24300"/>
                  <a:pt x="2373001" y="0"/>
                </a:cubicBezTo>
                <a:cubicBezTo>
                  <a:pt x="2629837" y="-24300"/>
                  <a:pt x="2773162" y="15074"/>
                  <a:pt x="2925802" y="0"/>
                </a:cubicBezTo>
                <a:cubicBezTo>
                  <a:pt x="3078442" y="-15074"/>
                  <a:pt x="3536975" y="35497"/>
                  <a:pt x="4044888" y="0"/>
                </a:cubicBezTo>
                <a:cubicBezTo>
                  <a:pt x="4063773" y="276816"/>
                  <a:pt x="4063051" y="441634"/>
                  <a:pt x="4044888" y="596673"/>
                </a:cubicBezTo>
                <a:cubicBezTo>
                  <a:pt x="4026725" y="751712"/>
                  <a:pt x="4052025" y="908331"/>
                  <a:pt x="4044888" y="1144780"/>
                </a:cubicBezTo>
                <a:cubicBezTo>
                  <a:pt x="4037751" y="1381229"/>
                  <a:pt x="4032949" y="1650230"/>
                  <a:pt x="4044888" y="1838586"/>
                </a:cubicBezTo>
                <a:cubicBezTo>
                  <a:pt x="4056827" y="2026942"/>
                  <a:pt x="4046385" y="2329300"/>
                  <a:pt x="4044888" y="2483825"/>
                </a:cubicBezTo>
                <a:cubicBezTo>
                  <a:pt x="4043391" y="2638350"/>
                  <a:pt x="4064470" y="2869048"/>
                  <a:pt x="4044888" y="3080499"/>
                </a:cubicBezTo>
                <a:cubicBezTo>
                  <a:pt x="4025306" y="3291950"/>
                  <a:pt x="4037962" y="3570602"/>
                  <a:pt x="4044888" y="3725738"/>
                </a:cubicBezTo>
                <a:cubicBezTo>
                  <a:pt x="4051814" y="3880874"/>
                  <a:pt x="4026990" y="4553014"/>
                  <a:pt x="4044888" y="4856642"/>
                </a:cubicBezTo>
                <a:cubicBezTo>
                  <a:pt x="3840055" y="4847046"/>
                  <a:pt x="3636257" y="4887813"/>
                  <a:pt x="3411189" y="4856642"/>
                </a:cubicBezTo>
                <a:cubicBezTo>
                  <a:pt x="3186121" y="4825471"/>
                  <a:pt x="2930576" y="4822704"/>
                  <a:pt x="2696592" y="4856642"/>
                </a:cubicBezTo>
                <a:cubicBezTo>
                  <a:pt x="2462608" y="4890580"/>
                  <a:pt x="2161395" y="4890379"/>
                  <a:pt x="1941546" y="4856642"/>
                </a:cubicBezTo>
                <a:cubicBezTo>
                  <a:pt x="1721697" y="4822905"/>
                  <a:pt x="1597738" y="4850964"/>
                  <a:pt x="1267398" y="4856642"/>
                </a:cubicBezTo>
                <a:cubicBezTo>
                  <a:pt x="937058" y="4862320"/>
                  <a:pt x="810959" y="4827424"/>
                  <a:pt x="674148" y="4856642"/>
                </a:cubicBezTo>
                <a:cubicBezTo>
                  <a:pt x="537337" y="4885861"/>
                  <a:pt x="240477" y="4831305"/>
                  <a:pt x="0" y="4856642"/>
                </a:cubicBezTo>
                <a:cubicBezTo>
                  <a:pt x="-13605" y="4622019"/>
                  <a:pt x="12206" y="4499366"/>
                  <a:pt x="0" y="4308535"/>
                </a:cubicBezTo>
                <a:cubicBezTo>
                  <a:pt x="-12206" y="4117704"/>
                  <a:pt x="-16352" y="3919873"/>
                  <a:pt x="0" y="3566163"/>
                </a:cubicBezTo>
                <a:cubicBezTo>
                  <a:pt x="16352" y="3212453"/>
                  <a:pt x="6456" y="3198020"/>
                  <a:pt x="0" y="2872357"/>
                </a:cubicBezTo>
                <a:cubicBezTo>
                  <a:pt x="-6456" y="2546694"/>
                  <a:pt x="-6758" y="2486970"/>
                  <a:pt x="0" y="2324250"/>
                </a:cubicBezTo>
                <a:cubicBezTo>
                  <a:pt x="6758" y="2161530"/>
                  <a:pt x="15188" y="1920274"/>
                  <a:pt x="0" y="1581878"/>
                </a:cubicBezTo>
                <a:cubicBezTo>
                  <a:pt x="-15188" y="1243482"/>
                  <a:pt x="2954" y="1161371"/>
                  <a:pt x="0" y="839505"/>
                </a:cubicBezTo>
                <a:cubicBezTo>
                  <a:pt x="-2954" y="517639"/>
                  <a:pt x="20042" y="377132"/>
                  <a:pt x="0" y="0"/>
                </a:cubicBezTo>
                <a:close/>
              </a:path>
            </a:pathLst>
          </a:custGeom>
          <a:noFill/>
          <a:ln w="28575">
            <a:noFill/>
            <a:extLst>
              <a:ext uri="{C807C97D-BFC1-408E-A445-0C87EB9F89A2}">
                <ask:lineSketchStyleProps xmlns:ask="http://schemas.microsoft.com/office/drawing/2018/sketchyshapes" sd="3716602031">
                  <a:prstGeom prst="rect">
                    <a:avLst/>
                  </a:prstGeom>
                  <ask:type>
                    <ask:lineSketchFreehand/>
                  </ask:type>
                </ask:lineSketchStyleProps>
              </a:ext>
            </a:extLst>
          </a:ln>
        </p:spPr>
        <p:txBody>
          <a:bodyPr wrap="square" lIns="108000" tIns="108000" rIns="108000" bIns="108000" anchor="t" anchorCtr="0">
            <a:noAutofit/>
          </a:bodyPr>
          <a:lstStyle>
            <a:defPPr>
              <a:defRPr lang="en-US"/>
            </a:defPPr>
            <a:lvl1pPr marL="342900" lvl="0" indent="-342900">
              <a:spcAft>
                <a:spcPts val="1200"/>
              </a:spcAft>
              <a:buBlip>
                <a:blip r:embed="rId2">
                  <a:extLst>
                    <a:ext uri="{96DAC541-7B7A-43D3-8B79-37D633B846F1}">
                      <asvg:svgBlip xmlns:asvg="http://schemas.microsoft.com/office/drawing/2016/SVG/main" r:embed="rId3"/>
                    </a:ext>
                  </a:extLst>
                </a:blip>
              </a:buBlip>
              <a:defRPr sz="2000"/>
            </a:lvl1pPr>
          </a:lstStyle>
          <a:p>
            <a:pPr marL="0" lvl="0" indent="0" algn="ctr">
              <a:buNone/>
            </a:pPr>
            <a:r>
              <a:rPr lang="en-GB" sz="2400" b="1" dirty="0">
                <a:solidFill>
                  <a:schemeClr val="tx1">
                    <a:lumMod val="65000"/>
                    <a:lumOff val="35000"/>
                  </a:schemeClr>
                </a:solidFill>
              </a:rPr>
              <a:t>Traded Partners</a:t>
            </a:r>
          </a:p>
          <a:p>
            <a:pPr lvl="0"/>
            <a:r>
              <a:rPr lang="en-GB" sz="1500" dirty="0">
                <a:solidFill>
                  <a:schemeClr val="tx1">
                    <a:lumMod val="65000"/>
                    <a:lumOff val="35000"/>
                  </a:schemeClr>
                </a:solidFill>
              </a:rPr>
              <a:t>Total of 55 apprenticeships currently running from B&amp;D Energy &amp; Be First.</a:t>
            </a:r>
          </a:p>
          <a:p>
            <a:pPr lvl="0"/>
            <a:r>
              <a:rPr lang="en-GB" sz="1500" dirty="0">
                <a:solidFill>
                  <a:schemeClr val="tx1">
                    <a:lumMod val="65000"/>
                    <a:lumOff val="35000"/>
                  </a:schemeClr>
                </a:solidFill>
              </a:rPr>
              <a:t>Over 1000 residents employment across Be First, B&amp;D Energy and their wider supply chains. </a:t>
            </a:r>
          </a:p>
          <a:p>
            <a:pPr lvl="0"/>
            <a:r>
              <a:rPr lang="en-GB" sz="1500" dirty="0">
                <a:solidFill>
                  <a:schemeClr val="tx1">
                    <a:lumMod val="65000"/>
                    <a:lumOff val="35000"/>
                  </a:schemeClr>
                </a:solidFill>
              </a:rPr>
              <a:t>18 people have undertaken work experience of 1 week plus. </a:t>
            </a:r>
          </a:p>
          <a:p>
            <a:pPr lvl="0"/>
            <a:r>
              <a:rPr lang="en-GB" sz="1500" dirty="0">
                <a:solidFill>
                  <a:schemeClr val="tx1">
                    <a:lumMod val="65000"/>
                    <a:lumOff val="35000"/>
                  </a:schemeClr>
                </a:solidFill>
              </a:rPr>
              <a:t>Through Be First, B&amp;D Energy and their wider portfolio 43 careers talks/ employability workshops have been delivered to residents. </a:t>
            </a:r>
          </a:p>
        </p:txBody>
      </p:sp>
      <p:pic>
        <p:nvPicPr>
          <p:cNvPr id="5" name="Graphic 4" descr="Handshake with solid fill">
            <a:extLst>
              <a:ext uri="{FF2B5EF4-FFF2-40B4-BE49-F238E27FC236}">
                <a16:creationId xmlns:a16="http://schemas.microsoft.com/office/drawing/2014/main" id="{79424F74-95B2-6876-7045-53AAE6323C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6000" y="1251842"/>
            <a:ext cx="1260000" cy="1260000"/>
          </a:xfrm>
          <a:prstGeom prst="rect">
            <a:avLst/>
          </a:prstGeom>
        </p:spPr>
      </p:pic>
      <p:pic>
        <p:nvPicPr>
          <p:cNvPr id="6" name="Graphic 5" descr="Video camera with solid fill">
            <a:extLst>
              <a:ext uri="{FF2B5EF4-FFF2-40B4-BE49-F238E27FC236}">
                <a16:creationId xmlns:a16="http://schemas.microsoft.com/office/drawing/2014/main" id="{5DFF7DE8-2A4E-E708-CB00-C4065D714E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20230" y="1171179"/>
            <a:ext cx="1260000" cy="1260000"/>
          </a:xfrm>
          <a:prstGeom prst="rect">
            <a:avLst/>
          </a:prstGeom>
        </p:spPr>
      </p:pic>
      <p:pic>
        <p:nvPicPr>
          <p:cNvPr id="7" name="Graphic 6" descr="Online meeting outline">
            <a:extLst>
              <a:ext uri="{FF2B5EF4-FFF2-40B4-BE49-F238E27FC236}">
                <a16:creationId xmlns:a16="http://schemas.microsoft.com/office/drawing/2014/main" id="{177CC64E-D1D0-CF7C-3E3B-0FF8978318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1770" y="1334552"/>
            <a:ext cx="1087200" cy="1087200"/>
          </a:xfrm>
          <a:prstGeom prst="rect">
            <a:avLst/>
          </a:prstGeom>
        </p:spPr>
      </p:pic>
      <p:sp>
        <p:nvSpPr>
          <p:cNvPr id="8" name="TextBox 7">
            <a:extLst>
              <a:ext uri="{FF2B5EF4-FFF2-40B4-BE49-F238E27FC236}">
                <a16:creationId xmlns:a16="http://schemas.microsoft.com/office/drawing/2014/main" id="{5D4299D5-5F89-26A4-C1B0-35E2C9F2365F}"/>
              </a:ext>
            </a:extLst>
          </p:cNvPr>
          <p:cNvSpPr txBox="1"/>
          <p:nvPr/>
        </p:nvSpPr>
        <p:spPr>
          <a:xfrm>
            <a:off x="8220487" y="2302152"/>
            <a:ext cx="3741283" cy="4040554"/>
          </a:xfrm>
          <a:custGeom>
            <a:avLst/>
            <a:gdLst>
              <a:gd name="connsiteX0" fmla="*/ 0 w 3741283"/>
              <a:gd name="connsiteY0" fmla="*/ 0 h 4040554"/>
              <a:gd name="connsiteX1" fmla="*/ 698373 w 3741283"/>
              <a:gd name="connsiteY1" fmla="*/ 0 h 4040554"/>
              <a:gd name="connsiteX2" fmla="*/ 1284507 w 3741283"/>
              <a:gd name="connsiteY2" fmla="*/ 0 h 4040554"/>
              <a:gd name="connsiteX3" fmla="*/ 1982880 w 3741283"/>
              <a:gd name="connsiteY3" fmla="*/ 0 h 4040554"/>
              <a:gd name="connsiteX4" fmla="*/ 2606427 w 3741283"/>
              <a:gd name="connsiteY4" fmla="*/ 0 h 4040554"/>
              <a:gd name="connsiteX5" fmla="*/ 3117736 w 3741283"/>
              <a:gd name="connsiteY5" fmla="*/ 0 h 4040554"/>
              <a:gd name="connsiteX6" fmla="*/ 3741283 w 3741283"/>
              <a:gd name="connsiteY6" fmla="*/ 0 h 4040554"/>
              <a:gd name="connsiteX7" fmla="*/ 3741283 w 3741283"/>
              <a:gd name="connsiteY7" fmla="*/ 754237 h 4040554"/>
              <a:gd name="connsiteX8" fmla="*/ 3741283 w 3741283"/>
              <a:gd name="connsiteY8" fmla="*/ 1306446 h 4040554"/>
              <a:gd name="connsiteX9" fmla="*/ 3741283 w 3741283"/>
              <a:gd name="connsiteY9" fmla="*/ 1939466 h 4040554"/>
              <a:gd name="connsiteX10" fmla="*/ 3741283 w 3741283"/>
              <a:gd name="connsiteY10" fmla="*/ 2693703 h 4040554"/>
              <a:gd name="connsiteX11" fmla="*/ 3741283 w 3741283"/>
              <a:gd name="connsiteY11" fmla="*/ 3447939 h 4040554"/>
              <a:gd name="connsiteX12" fmla="*/ 3741283 w 3741283"/>
              <a:gd name="connsiteY12" fmla="*/ 4040554 h 4040554"/>
              <a:gd name="connsiteX13" fmla="*/ 3080323 w 3741283"/>
              <a:gd name="connsiteY13" fmla="*/ 4040554 h 4040554"/>
              <a:gd name="connsiteX14" fmla="*/ 2494189 w 3741283"/>
              <a:gd name="connsiteY14" fmla="*/ 4040554 h 4040554"/>
              <a:gd name="connsiteX15" fmla="*/ 1982880 w 3741283"/>
              <a:gd name="connsiteY15" fmla="*/ 4040554 h 4040554"/>
              <a:gd name="connsiteX16" fmla="*/ 1434158 w 3741283"/>
              <a:gd name="connsiteY16" fmla="*/ 4040554 h 4040554"/>
              <a:gd name="connsiteX17" fmla="*/ 810611 w 3741283"/>
              <a:gd name="connsiteY17" fmla="*/ 4040554 h 4040554"/>
              <a:gd name="connsiteX18" fmla="*/ 0 w 3741283"/>
              <a:gd name="connsiteY18" fmla="*/ 4040554 h 4040554"/>
              <a:gd name="connsiteX19" fmla="*/ 0 w 3741283"/>
              <a:gd name="connsiteY19" fmla="*/ 3447939 h 4040554"/>
              <a:gd name="connsiteX20" fmla="*/ 0 w 3741283"/>
              <a:gd name="connsiteY20" fmla="*/ 2693703 h 4040554"/>
              <a:gd name="connsiteX21" fmla="*/ 0 w 3741283"/>
              <a:gd name="connsiteY21" fmla="*/ 2141494 h 4040554"/>
              <a:gd name="connsiteX22" fmla="*/ 0 w 3741283"/>
              <a:gd name="connsiteY22" fmla="*/ 1589285 h 4040554"/>
              <a:gd name="connsiteX23" fmla="*/ 0 w 3741283"/>
              <a:gd name="connsiteY23" fmla="*/ 915859 h 4040554"/>
              <a:gd name="connsiteX24" fmla="*/ 0 w 3741283"/>
              <a:gd name="connsiteY24" fmla="*/ 0 h 404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741283" h="4040554" extrusionOk="0">
                <a:moveTo>
                  <a:pt x="0" y="0"/>
                </a:moveTo>
                <a:cubicBezTo>
                  <a:pt x="326407" y="31252"/>
                  <a:pt x="431944" y="-12403"/>
                  <a:pt x="698373" y="0"/>
                </a:cubicBezTo>
                <a:cubicBezTo>
                  <a:pt x="964802" y="12403"/>
                  <a:pt x="1097001" y="-9979"/>
                  <a:pt x="1284507" y="0"/>
                </a:cubicBezTo>
                <a:cubicBezTo>
                  <a:pt x="1472013" y="9979"/>
                  <a:pt x="1690649" y="-22517"/>
                  <a:pt x="1982880" y="0"/>
                </a:cubicBezTo>
                <a:cubicBezTo>
                  <a:pt x="2275111" y="22517"/>
                  <a:pt x="2407914" y="30000"/>
                  <a:pt x="2606427" y="0"/>
                </a:cubicBezTo>
                <a:cubicBezTo>
                  <a:pt x="2804940" y="-30000"/>
                  <a:pt x="2862288" y="-4660"/>
                  <a:pt x="3117736" y="0"/>
                </a:cubicBezTo>
                <a:cubicBezTo>
                  <a:pt x="3373184" y="4660"/>
                  <a:pt x="3437310" y="7187"/>
                  <a:pt x="3741283" y="0"/>
                </a:cubicBezTo>
                <a:cubicBezTo>
                  <a:pt x="3757242" y="217447"/>
                  <a:pt x="3723499" y="577811"/>
                  <a:pt x="3741283" y="754237"/>
                </a:cubicBezTo>
                <a:cubicBezTo>
                  <a:pt x="3759067" y="930663"/>
                  <a:pt x="3733767" y="1152983"/>
                  <a:pt x="3741283" y="1306446"/>
                </a:cubicBezTo>
                <a:cubicBezTo>
                  <a:pt x="3748799" y="1459909"/>
                  <a:pt x="3729355" y="1810048"/>
                  <a:pt x="3741283" y="1939466"/>
                </a:cubicBezTo>
                <a:cubicBezTo>
                  <a:pt x="3753211" y="2068884"/>
                  <a:pt x="3707016" y="2332231"/>
                  <a:pt x="3741283" y="2693703"/>
                </a:cubicBezTo>
                <a:cubicBezTo>
                  <a:pt x="3775550" y="3055175"/>
                  <a:pt x="3765711" y="3149364"/>
                  <a:pt x="3741283" y="3447939"/>
                </a:cubicBezTo>
                <a:cubicBezTo>
                  <a:pt x="3716855" y="3746514"/>
                  <a:pt x="3763771" y="3757153"/>
                  <a:pt x="3741283" y="4040554"/>
                </a:cubicBezTo>
                <a:cubicBezTo>
                  <a:pt x="3535278" y="4042863"/>
                  <a:pt x="3393166" y="4043557"/>
                  <a:pt x="3080323" y="4040554"/>
                </a:cubicBezTo>
                <a:cubicBezTo>
                  <a:pt x="2767480" y="4037551"/>
                  <a:pt x="2684417" y="4027661"/>
                  <a:pt x="2494189" y="4040554"/>
                </a:cubicBezTo>
                <a:cubicBezTo>
                  <a:pt x="2303961" y="4053447"/>
                  <a:pt x="2115627" y="4032176"/>
                  <a:pt x="1982880" y="4040554"/>
                </a:cubicBezTo>
                <a:cubicBezTo>
                  <a:pt x="1850133" y="4048932"/>
                  <a:pt x="1550151" y="4038011"/>
                  <a:pt x="1434158" y="4040554"/>
                </a:cubicBezTo>
                <a:cubicBezTo>
                  <a:pt x="1318165" y="4043097"/>
                  <a:pt x="1081785" y="4025966"/>
                  <a:pt x="810611" y="4040554"/>
                </a:cubicBezTo>
                <a:cubicBezTo>
                  <a:pt x="539437" y="4055142"/>
                  <a:pt x="297212" y="4031699"/>
                  <a:pt x="0" y="4040554"/>
                </a:cubicBezTo>
                <a:cubicBezTo>
                  <a:pt x="172" y="3868377"/>
                  <a:pt x="21074" y="3713942"/>
                  <a:pt x="0" y="3447939"/>
                </a:cubicBezTo>
                <a:cubicBezTo>
                  <a:pt x="-21074" y="3181937"/>
                  <a:pt x="35347" y="3022396"/>
                  <a:pt x="0" y="2693703"/>
                </a:cubicBezTo>
                <a:cubicBezTo>
                  <a:pt x="-35347" y="2365010"/>
                  <a:pt x="18548" y="2271346"/>
                  <a:pt x="0" y="2141494"/>
                </a:cubicBezTo>
                <a:cubicBezTo>
                  <a:pt x="-18548" y="2011642"/>
                  <a:pt x="6014" y="1852461"/>
                  <a:pt x="0" y="1589285"/>
                </a:cubicBezTo>
                <a:cubicBezTo>
                  <a:pt x="-6014" y="1326109"/>
                  <a:pt x="-333" y="1053403"/>
                  <a:pt x="0" y="915859"/>
                </a:cubicBezTo>
                <a:cubicBezTo>
                  <a:pt x="333" y="778315"/>
                  <a:pt x="-38156" y="295709"/>
                  <a:pt x="0" y="0"/>
                </a:cubicBezTo>
                <a:close/>
              </a:path>
            </a:pathLst>
          </a:custGeom>
          <a:noFill/>
          <a:ln w="28575">
            <a:noFill/>
            <a:extLst>
              <a:ext uri="{C807C97D-BFC1-408E-A445-0C87EB9F89A2}">
                <ask:lineSketchStyleProps xmlns:ask="http://schemas.microsoft.com/office/drawing/2018/sketchyshapes" sd="3996117147">
                  <a:prstGeom prst="rect">
                    <a:avLst/>
                  </a:prstGeom>
                  <ask:type>
                    <ask:lineSketchFreehand/>
                  </ask:type>
                </ask:lineSketchStyleProps>
              </a:ext>
            </a:extLst>
          </a:ln>
        </p:spPr>
        <p:txBody>
          <a:bodyPr wrap="square" lIns="108000" tIns="108000" rIns="108000" bIns="108000" anchor="t" anchorCtr="0">
            <a:noAutofit/>
          </a:bodyPr>
          <a:lstStyle/>
          <a:p>
            <a:pPr lvl="0" algn="ctr">
              <a:spcAft>
                <a:spcPts val="1200"/>
              </a:spcAft>
            </a:pPr>
            <a:r>
              <a:rPr lang="en-GB" sz="2400" b="1" dirty="0">
                <a:solidFill>
                  <a:schemeClr val="tx1">
                    <a:lumMod val="65000"/>
                    <a:lumOff val="35000"/>
                  </a:schemeClr>
                </a:solidFill>
              </a:rPr>
              <a:t>Wider Social Impact </a:t>
            </a:r>
          </a:p>
          <a:p>
            <a:pPr lvl="0">
              <a:spcAft>
                <a:spcPts val="1200"/>
              </a:spcAft>
            </a:pPr>
            <a:r>
              <a:rPr lang="en-GB" sz="1500" dirty="0">
                <a:solidFill>
                  <a:schemeClr val="tx1">
                    <a:lumMod val="65000"/>
                    <a:lumOff val="35000"/>
                  </a:schemeClr>
                </a:solidFill>
              </a:rPr>
              <a:t>Establish Supported Employment Programme:</a:t>
            </a:r>
          </a:p>
          <a:p>
            <a:pPr marL="342900" lvl="0" indent="-342900">
              <a:spcAft>
                <a:spcPts val="1200"/>
              </a:spcAft>
              <a:buBlip>
                <a:blip r:embed="rId2">
                  <a:extLst>
                    <a:ext uri="{96DAC541-7B7A-43D3-8B79-37D633B846F1}">
                      <asvg:svgBlip xmlns:asvg="http://schemas.microsoft.com/office/drawing/2016/SVG/main" r:embed="rId3"/>
                    </a:ext>
                  </a:extLst>
                </a:blip>
              </a:buBlip>
            </a:pPr>
            <a:r>
              <a:rPr lang="en-GB" sz="1500" dirty="0">
                <a:solidFill>
                  <a:schemeClr val="tx1">
                    <a:lumMod val="65000"/>
                    <a:lumOff val="35000"/>
                  </a:schemeClr>
                </a:solidFill>
              </a:rPr>
              <a:t>Research to improve employment outcomes for people with learning disabilities.</a:t>
            </a:r>
          </a:p>
          <a:p>
            <a:pPr marL="342900" lvl="0" indent="-342900">
              <a:spcAft>
                <a:spcPts val="1200"/>
              </a:spcAft>
              <a:buBlip>
                <a:blip r:embed="rId2">
                  <a:extLst>
                    <a:ext uri="{96DAC541-7B7A-43D3-8B79-37D633B846F1}">
                      <asvg:svgBlip xmlns:asvg="http://schemas.microsoft.com/office/drawing/2016/SVG/main" r:embed="rId3"/>
                    </a:ext>
                  </a:extLst>
                </a:blip>
              </a:buBlip>
            </a:pPr>
            <a:r>
              <a:rPr lang="en-GB" sz="1500" dirty="0">
                <a:solidFill>
                  <a:schemeClr val="tx1">
                    <a:lumMod val="65000"/>
                    <a:lumOff val="35000"/>
                  </a:schemeClr>
                </a:solidFill>
              </a:rPr>
              <a:t>DWP funding confirmed</a:t>
            </a:r>
          </a:p>
          <a:p>
            <a:pPr marL="342900" lvl="0" indent="-342900">
              <a:spcAft>
                <a:spcPts val="1200"/>
              </a:spcAft>
              <a:buBlip>
                <a:blip r:embed="rId2">
                  <a:extLst>
                    <a:ext uri="{96DAC541-7B7A-43D3-8B79-37D633B846F1}">
                      <asvg:svgBlip xmlns:asvg="http://schemas.microsoft.com/office/drawing/2016/SVG/main" r:embed="rId3"/>
                    </a:ext>
                  </a:extLst>
                </a:blip>
              </a:buBlip>
            </a:pPr>
            <a:r>
              <a:rPr lang="en-GB" sz="1500" dirty="0">
                <a:solidFill>
                  <a:schemeClr val="tx1">
                    <a:lumMod val="65000"/>
                    <a:lumOff val="35000"/>
                  </a:schemeClr>
                </a:solidFill>
              </a:rPr>
              <a:t>7 participants enrolled onto pilot, 1 has formal job offer. </a:t>
            </a:r>
          </a:p>
          <a:p>
            <a:pPr lvl="0">
              <a:spcAft>
                <a:spcPts val="1200"/>
              </a:spcAft>
            </a:pPr>
            <a:r>
              <a:rPr lang="en-GB" sz="1500" dirty="0">
                <a:solidFill>
                  <a:schemeClr val="tx1">
                    <a:lumMod val="65000"/>
                    <a:lumOff val="35000"/>
                  </a:schemeClr>
                </a:solidFill>
              </a:rPr>
              <a:t>Accreditation with the Living wage foundation.</a:t>
            </a:r>
          </a:p>
          <a:p>
            <a:pPr marL="342900" lvl="0" indent="-342900">
              <a:spcAft>
                <a:spcPts val="1200"/>
              </a:spcAft>
              <a:buBlip>
                <a:blip r:embed="rId2">
                  <a:extLst>
                    <a:ext uri="{96DAC541-7B7A-43D3-8B79-37D633B846F1}">
                      <asvg:svgBlip xmlns:asvg="http://schemas.microsoft.com/office/drawing/2016/SVG/main" r:embed="rId3"/>
                    </a:ext>
                  </a:extLst>
                </a:blip>
              </a:buBlip>
            </a:pPr>
            <a:endParaRPr lang="en-GB" sz="1600" dirty="0">
              <a:solidFill>
                <a:schemeClr val="tx1">
                  <a:lumMod val="65000"/>
                  <a:lumOff val="35000"/>
                </a:schemeClr>
              </a:solidFill>
            </a:endParaRPr>
          </a:p>
        </p:txBody>
      </p:sp>
    </p:spTree>
    <p:extLst>
      <p:ext uri="{BB962C8B-B14F-4D97-AF65-F5344CB8AC3E}">
        <p14:creationId xmlns:p14="http://schemas.microsoft.com/office/powerpoint/2010/main" val="176179296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BD_Powerpoint" id="{B26D31C4-BD06-EF44-9371-1A7E5CF0487C}" vid="{26CC9001-0CC4-DA44-9DCE-75EA397B962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f35f8bb8de474ca097f39364288e1644 xmlns="6f247cf5-36db-4625-96bb-fe9ae63417ad">
      <Terms xmlns="http://schemas.microsoft.com/office/infopath/2007/PartnerControls"/>
    </f35f8bb8de474ca097f39364288e1644>
    <TaxCatchAll xmlns="6f247cf5-36db-4625-96bb-fe9ae63417ad" xsi:nil="true"/>
    <k7ff990e7aca4cbe91a85df0bf876c29 xmlns="6f247cf5-36db-4625-96bb-fe9ae63417ad">
      <Terms xmlns="http://schemas.microsoft.com/office/infopath/2007/PartnerControls"/>
    </k7ff990e7aca4cbe91a85df0bf876c29>
    <_dlc_DocId xmlns="6a56027e-0fa3-440c-badd-5d79adb854c0">7MYFFACN2YTK-127677092-83766</_dlc_DocId>
    <_dlc_DocIdUrl xmlns="6a56027e-0fa3-440c-badd-5d79adb854c0">
      <Url>https://lbbd.sharepoint.com/teams/T0853-INT-FNC-COO-Commercial/_layouts/15/DocIdRedir.aspx?ID=7MYFFACN2YTK-127677092-83766</Url>
      <Description>7MYFFACN2YTK-127677092-83766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59fa423a-319c-4486-99a4-febc348d8de0" ContentTypeId="0x0101003D111B80989C2F48A98656A918A919A0" PreviousValue="false"/>
</file>

<file path=customXml/item5.xml><?xml version="1.0" encoding="utf-8"?>
<ct:contentTypeSchema xmlns:ct="http://schemas.microsoft.com/office/2006/metadata/contentType" xmlns:ma="http://schemas.microsoft.com/office/2006/metadata/properties/metaAttributes" ct:_="" ma:_="" ma:contentTypeName="Council Document" ma:contentTypeID="0x0101003D111B80989C2F48A98656A918A919A00016BD0F599FCD2F44BF0617BA829DFB59" ma:contentTypeVersion="202" ma:contentTypeDescription="Document with LGCS and Type of Content Classification" ma:contentTypeScope="" ma:versionID="f967eeeb74a28891f11993476f7b69f2">
  <xsd:schema xmlns:xsd="http://www.w3.org/2001/XMLSchema" xmlns:xs="http://www.w3.org/2001/XMLSchema" xmlns:p="http://schemas.microsoft.com/office/2006/metadata/properties" xmlns:ns2="6f247cf5-36db-4625-96bb-fe9ae63417ad" xmlns:ns3="6a56027e-0fa3-440c-badd-5d79adb854c0" targetNamespace="http://schemas.microsoft.com/office/2006/metadata/properties" ma:root="true" ma:fieldsID="4cb6448d3ee0871fe85117a4c030da43" ns2:_="" ns3:_="">
    <xsd:import namespace="6f247cf5-36db-4625-96bb-fe9ae63417ad"/>
    <xsd:import namespace="6a56027e-0fa3-440c-badd-5d79adb854c0"/>
    <xsd:element name="properties">
      <xsd:complexType>
        <xsd:sequence>
          <xsd:element name="documentManagement">
            <xsd:complexType>
              <xsd:all>
                <xsd:element ref="ns2:f35f8bb8de474ca097f39364288e1644" minOccurs="0"/>
                <xsd:element ref="ns2:TaxCatchAll" minOccurs="0"/>
                <xsd:element ref="ns2:TaxCatchAllLabel" minOccurs="0"/>
                <xsd:element ref="ns2:k7ff990e7aca4cbe91a85df0bf876c29"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247cf5-36db-4625-96bb-fe9ae63417ad" elementFormDefault="qualified">
    <xsd:import namespace="http://schemas.microsoft.com/office/2006/documentManagement/types"/>
    <xsd:import namespace="http://schemas.microsoft.com/office/infopath/2007/PartnerControls"/>
    <xsd:element name="f35f8bb8de474ca097f39364288e1644" ma:index="8" nillable="true" ma:taxonomy="true" ma:internalName="f35f8bb8de474ca097f39364288e1644" ma:taxonomyFieldName="LGCS" ma:displayName="LGCS" ma:readOnly="false" ma:default="" ma:fieldId="{f35f8bb8-de47-4ca0-97f3-9364288e1644}" ma:taxonomyMulti="true" ma:sspId="59fa423a-319c-4486-99a4-febc348d8de0" ma:termSetId="cddd090f-8b08-4cf2-b8da-459cbc7cc2b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af8624b1-249d-42e5-9848-547ee168aee5}" ma:internalName="TaxCatchAll" ma:showField="CatchAllData" ma:web="6a56027e-0fa3-440c-badd-5d79adb854c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f8624b1-249d-42e5-9848-547ee168aee5}" ma:internalName="TaxCatchAllLabel" ma:readOnly="true" ma:showField="CatchAllDataLabel" ma:web="6a56027e-0fa3-440c-badd-5d79adb854c0">
      <xsd:complexType>
        <xsd:complexContent>
          <xsd:extension base="dms:MultiChoiceLookup">
            <xsd:sequence>
              <xsd:element name="Value" type="dms:Lookup" maxOccurs="unbounded" minOccurs="0" nillable="true"/>
            </xsd:sequence>
          </xsd:extension>
        </xsd:complexContent>
      </xsd:complexType>
    </xsd:element>
    <xsd:element name="k7ff990e7aca4cbe91a85df0bf876c29" ma:index="12" nillable="true" ma:taxonomy="true" ma:internalName="k7ff990e7aca4cbe91a85df0bf876c29" ma:taxonomyFieldName="CType" ma:displayName="CType" ma:default="" ma:fieldId="{47ff990e-7aca-4cbe-91a8-5df0bf876c29}" ma:sspId="59fa423a-319c-4486-99a4-febc348d8de0" ma:termSetId="23754f86-f04d-4ef0-9ab7-0272ceaf28d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a56027e-0fa3-440c-badd-5d79adb854c0"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C96992-465D-4247-A67D-172E6455C3D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a56027e-0fa3-440c-badd-5d79adb854c0"/>
    <ds:schemaRef ds:uri="6f247cf5-36db-4625-96bb-fe9ae63417ad"/>
    <ds:schemaRef ds:uri="http://www.w3.org/XML/1998/namespace"/>
    <ds:schemaRef ds:uri="http://purl.org/dc/dcmitype/"/>
  </ds:schemaRefs>
</ds:datastoreItem>
</file>

<file path=customXml/itemProps2.xml><?xml version="1.0" encoding="utf-8"?>
<ds:datastoreItem xmlns:ds="http://schemas.openxmlformats.org/officeDocument/2006/customXml" ds:itemID="{6DD4FDD9-CBA3-4AC8-AD59-77EAECE3F6AE}">
  <ds:schemaRefs>
    <ds:schemaRef ds:uri="http://schemas.microsoft.com/sharepoint/v3/contenttype/forms"/>
  </ds:schemaRefs>
</ds:datastoreItem>
</file>

<file path=customXml/itemProps3.xml><?xml version="1.0" encoding="utf-8"?>
<ds:datastoreItem xmlns:ds="http://schemas.openxmlformats.org/officeDocument/2006/customXml" ds:itemID="{896D1888-13EE-475F-A765-9A11C2485334}">
  <ds:schemaRefs>
    <ds:schemaRef ds:uri="http://schemas.microsoft.com/sharepoint/events"/>
  </ds:schemaRefs>
</ds:datastoreItem>
</file>

<file path=customXml/itemProps4.xml><?xml version="1.0" encoding="utf-8"?>
<ds:datastoreItem xmlns:ds="http://schemas.openxmlformats.org/officeDocument/2006/customXml" ds:itemID="{C19CEE33-E138-4C4D-B75C-56908FC6294D}">
  <ds:schemaRefs>
    <ds:schemaRef ds:uri="Microsoft.SharePoint.Taxonomy.ContentTypeSync"/>
  </ds:schemaRefs>
</ds:datastoreItem>
</file>

<file path=customXml/itemProps5.xml><?xml version="1.0" encoding="utf-8"?>
<ds:datastoreItem xmlns:ds="http://schemas.openxmlformats.org/officeDocument/2006/customXml" ds:itemID="{BEFB8F3E-D29F-4719-9EC6-56A502D7B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247cf5-36db-4625-96bb-fe9ae63417ad"/>
    <ds:schemaRef ds:uri="6a56027e-0fa3-440c-badd-5d79adb854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Custom Design</Template>
  <TotalTime>49</TotalTime>
  <Words>1343</Words>
  <Application>Microsoft Office PowerPoint</Application>
  <PresentationFormat>Widescreen</PresentationFormat>
  <Paragraphs>111</Paragraphs>
  <Slides>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Segoe UI</vt:lpstr>
      <vt:lpstr>Times New Roman</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Ritchie</dc:creator>
  <cp:lastModifiedBy>Faye Elliott</cp:lastModifiedBy>
  <cp:revision>1</cp:revision>
  <dcterms:created xsi:type="dcterms:W3CDTF">2019-01-21T16:24:01Z</dcterms:created>
  <dcterms:modified xsi:type="dcterms:W3CDTF">2023-06-06T08:52:00Z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0x0101003D111B80989C2F48A98656A918A919A00016BD0F599FCD2F44BF0617BA829DFB59</vt:lpwstr>
  </property>
  <property fmtid="{D5CDD505-2E9C-101B-9397-08002B2CF9AE}" pid="3" name="MediaServiceImageTags">
    <vt:lpwstr/>
  </property>
  <property fmtid="{D5CDD505-2E9C-101B-9397-08002B2CF9AE}" pid="4" name="lcf76f155ced4ddcb4097134ff3c332f">
    <vt:lpwstr/>
  </property>
  <property fmtid="{D5CDD505-2E9C-101B-9397-08002B2CF9AE}" pid="5" name="LGCS">
    <vt:lpwstr/>
  </property>
  <property fmtid="{D5CDD505-2E9C-101B-9397-08002B2CF9AE}" pid="6" name="CType">
    <vt:lpwstr/>
  </property>
  <property fmtid="{D5CDD505-2E9C-101B-9397-08002B2CF9AE}" pid="7" name="Financial_x0020_Year">
    <vt:lpwstr/>
  </property>
  <property fmtid="{D5CDD505-2E9C-101B-9397-08002B2CF9AE}" pid="8" name="a8455ed1fd22475083a09a91de16b8fd">
    <vt:lpwstr/>
  </property>
  <property fmtid="{D5CDD505-2E9C-101B-9397-08002B2CF9AE}" pid="9" name="Financial Year">
    <vt:lpwstr/>
  </property>
  <property fmtid="{D5CDD505-2E9C-101B-9397-08002B2CF9AE}" pid="10" name="_dlc_DocIdItemGuid">
    <vt:lpwstr>f6b43d48-5d3a-422c-83d4-a7e5baf784c1</vt:lpwstr>
  </property>
</Properties>
</file>