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4"/>
    <p:sldMasterId id="2147483732" r:id="rId5"/>
    <p:sldMasterId id="2147483750" r:id="rId6"/>
    <p:sldMasterId id="2147483763" r:id="rId7"/>
  </p:sldMasterIdLst>
  <p:notesMasterIdLst>
    <p:notesMasterId r:id="rId94"/>
  </p:notesMasterIdLst>
  <p:sldIdLst>
    <p:sldId id="257" r:id="rId8"/>
    <p:sldId id="261" r:id="rId9"/>
    <p:sldId id="259" r:id="rId10"/>
    <p:sldId id="1023" r:id="rId11"/>
    <p:sldId id="2147480733" r:id="rId12"/>
    <p:sldId id="2147480734" r:id="rId13"/>
    <p:sldId id="2147480735" r:id="rId14"/>
    <p:sldId id="258" r:id="rId15"/>
    <p:sldId id="2147480736" r:id="rId16"/>
    <p:sldId id="2147480737" r:id="rId17"/>
    <p:sldId id="2147480738" r:id="rId18"/>
    <p:sldId id="263" r:id="rId19"/>
    <p:sldId id="264" r:id="rId20"/>
    <p:sldId id="2147480739" r:id="rId21"/>
    <p:sldId id="267" r:id="rId22"/>
    <p:sldId id="268" r:id="rId23"/>
    <p:sldId id="269" r:id="rId24"/>
    <p:sldId id="270" r:id="rId25"/>
    <p:sldId id="275" r:id="rId26"/>
    <p:sldId id="1024" r:id="rId27"/>
    <p:sldId id="348" r:id="rId28"/>
    <p:sldId id="329" r:id="rId29"/>
    <p:sldId id="330" r:id="rId30"/>
    <p:sldId id="331" r:id="rId31"/>
    <p:sldId id="332" r:id="rId32"/>
    <p:sldId id="333" r:id="rId33"/>
    <p:sldId id="334" r:id="rId34"/>
    <p:sldId id="335" r:id="rId35"/>
    <p:sldId id="336" r:id="rId36"/>
    <p:sldId id="337" r:id="rId37"/>
    <p:sldId id="338" r:id="rId38"/>
    <p:sldId id="339" r:id="rId39"/>
    <p:sldId id="340" r:id="rId40"/>
    <p:sldId id="341" r:id="rId41"/>
    <p:sldId id="342" r:id="rId42"/>
    <p:sldId id="343" r:id="rId43"/>
    <p:sldId id="344" r:id="rId44"/>
    <p:sldId id="345" r:id="rId45"/>
    <p:sldId id="389" r:id="rId46"/>
    <p:sldId id="390" r:id="rId47"/>
    <p:sldId id="391" r:id="rId48"/>
    <p:sldId id="392" r:id="rId49"/>
    <p:sldId id="393" r:id="rId50"/>
    <p:sldId id="394" r:id="rId51"/>
    <p:sldId id="395" r:id="rId52"/>
    <p:sldId id="396" r:id="rId53"/>
    <p:sldId id="388" r:id="rId54"/>
    <p:sldId id="1026" r:id="rId55"/>
    <p:sldId id="2147480740" r:id="rId56"/>
    <p:sldId id="2147480706" r:id="rId57"/>
    <p:sldId id="2147480714" r:id="rId58"/>
    <p:sldId id="2147480715" r:id="rId59"/>
    <p:sldId id="2147480720" r:id="rId60"/>
    <p:sldId id="2147480710" r:id="rId61"/>
    <p:sldId id="2147480721" r:id="rId62"/>
    <p:sldId id="2147480718" r:id="rId63"/>
    <p:sldId id="2147480722" r:id="rId64"/>
    <p:sldId id="256" r:id="rId65"/>
    <p:sldId id="2147480731" r:id="rId66"/>
    <p:sldId id="2147480732" r:id="rId67"/>
    <p:sldId id="265" r:id="rId68"/>
    <p:sldId id="278" r:id="rId69"/>
    <p:sldId id="276" r:id="rId70"/>
    <p:sldId id="273" r:id="rId71"/>
    <p:sldId id="260" r:id="rId72"/>
    <p:sldId id="262" r:id="rId73"/>
    <p:sldId id="277" r:id="rId74"/>
    <p:sldId id="279" r:id="rId75"/>
    <p:sldId id="1030" r:id="rId76"/>
    <p:sldId id="2147480719" r:id="rId77"/>
    <p:sldId id="2147480725" r:id="rId78"/>
    <p:sldId id="2147480724" r:id="rId79"/>
    <p:sldId id="295" r:id="rId80"/>
    <p:sldId id="315" r:id="rId81"/>
    <p:sldId id="317" r:id="rId82"/>
    <p:sldId id="318" r:id="rId83"/>
    <p:sldId id="313" r:id="rId84"/>
    <p:sldId id="294" r:id="rId85"/>
    <p:sldId id="316" r:id="rId86"/>
    <p:sldId id="312" r:id="rId87"/>
    <p:sldId id="319" r:id="rId88"/>
    <p:sldId id="308" r:id="rId89"/>
    <p:sldId id="300" r:id="rId90"/>
    <p:sldId id="301" r:id="rId91"/>
    <p:sldId id="2147480723" r:id="rId92"/>
    <p:sldId id="1033" r:id="rId9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5D92526-46C6-4E68-B160-3D2C9ED652D3}">
          <p14:sldIdLst>
            <p14:sldId id="257"/>
            <p14:sldId id="261"/>
            <p14:sldId id="259"/>
            <p14:sldId id="1023"/>
            <p14:sldId id="2147480733"/>
            <p14:sldId id="2147480734"/>
            <p14:sldId id="2147480735"/>
            <p14:sldId id="258"/>
            <p14:sldId id="2147480736"/>
            <p14:sldId id="2147480737"/>
            <p14:sldId id="2147480738"/>
            <p14:sldId id="263"/>
            <p14:sldId id="264"/>
            <p14:sldId id="2147480739"/>
            <p14:sldId id="267"/>
            <p14:sldId id="268"/>
            <p14:sldId id="269"/>
            <p14:sldId id="270"/>
            <p14:sldId id="275"/>
            <p14:sldId id="1024"/>
          </p14:sldIdLst>
        </p14:section>
        <p14:section name="Default Section" id="{0BB75B2F-01AD-4783-BF18-F6F0E66FB42F}">
          <p14:sldIdLst>
            <p14:sldId id="348"/>
            <p14:sldId id="329"/>
            <p14:sldId id="330"/>
            <p14:sldId id="331"/>
            <p14:sldId id="332"/>
            <p14:sldId id="333"/>
            <p14:sldId id="334"/>
            <p14:sldId id="335"/>
            <p14:sldId id="336"/>
            <p14:sldId id="337"/>
            <p14:sldId id="338"/>
            <p14:sldId id="339"/>
            <p14:sldId id="340"/>
            <p14:sldId id="341"/>
            <p14:sldId id="342"/>
            <p14:sldId id="343"/>
            <p14:sldId id="344"/>
            <p14:sldId id="345"/>
            <p14:sldId id="389"/>
            <p14:sldId id="390"/>
            <p14:sldId id="391"/>
            <p14:sldId id="392"/>
            <p14:sldId id="393"/>
            <p14:sldId id="394"/>
            <p14:sldId id="395"/>
            <p14:sldId id="396"/>
            <p14:sldId id="388"/>
            <p14:sldId id="1026"/>
            <p14:sldId id="2147480740"/>
            <p14:sldId id="2147480706"/>
            <p14:sldId id="2147480714"/>
            <p14:sldId id="2147480715"/>
            <p14:sldId id="2147480720"/>
            <p14:sldId id="2147480710"/>
            <p14:sldId id="2147480721"/>
            <p14:sldId id="2147480718"/>
            <p14:sldId id="2147480722"/>
            <p14:sldId id="256"/>
            <p14:sldId id="2147480731"/>
            <p14:sldId id="2147480732"/>
            <p14:sldId id="265"/>
            <p14:sldId id="278"/>
            <p14:sldId id="276"/>
            <p14:sldId id="273"/>
            <p14:sldId id="260"/>
            <p14:sldId id="262"/>
            <p14:sldId id="277"/>
            <p14:sldId id="279"/>
            <p14:sldId id="1030"/>
            <p14:sldId id="2147480719"/>
            <p14:sldId id="2147480725"/>
            <p14:sldId id="2147480724"/>
            <p14:sldId id="295"/>
            <p14:sldId id="315"/>
            <p14:sldId id="317"/>
            <p14:sldId id="318"/>
            <p14:sldId id="313"/>
            <p14:sldId id="294"/>
            <p14:sldId id="316"/>
            <p14:sldId id="312"/>
            <p14:sldId id="319"/>
            <p14:sldId id="308"/>
            <p14:sldId id="300"/>
            <p14:sldId id="301"/>
            <p14:sldId id="2147480723"/>
            <p14:sldId id="103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F33F276-E481-A40C-CD8B-FC7BC3F2D727}" name="John Knight" initials="JK" userId="S::john.knight@lbbd.gov.uk::e36e3a3e-f0b1-49c9-81a6-025fe0e51ef8" providerId="AD"/>
  <p188:author id="{4A60DDD4-BE8C-65B3-6E36-67E9F409C842}" name="Oldfield Glen" initials="OG" userId="S::goldfield@lbbd.gov.uk::de97f388-c9f3-475e-8abe-1077928d5ba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81B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C837DA-D2ED-43A9-BDE5-BC9E06BCEBD3}" v="94" dt="2025-10-30T16:53:22.5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1074"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presProps" Target="presProps.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notesMaster" Target="notesMasters/notesMaster1.xml"/><Relationship Id="rId99" Type="http://schemas.microsoft.com/office/2016/11/relationships/changesInfo" Target="changesInfos/changesInfo1.xml"/><Relationship Id="rId10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tableStyles" Target="tableStyle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Knight" userId="S::john.knight@lbbd.gov.uk::e36e3a3e-f0b1-49c9-81a6-025fe0e51ef8" providerId="AD" clId="Web-{C3FA622E-BACD-7414-1B21-7DCD909909B9}"/>
    <pc:docChg chg="modSld">
      <pc:chgData name="John Knight" userId="S::john.knight@lbbd.gov.uk::e36e3a3e-f0b1-49c9-81a6-025fe0e51ef8" providerId="AD" clId="Web-{C3FA622E-BACD-7414-1B21-7DCD909909B9}" dt="2025-10-26T15:20:42.808" v="57" actId="20577"/>
      <pc:docMkLst>
        <pc:docMk/>
      </pc:docMkLst>
      <pc:sldChg chg="modSp">
        <pc:chgData name="John Knight" userId="S::john.knight@lbbd.gov.uk::e36e3a3e-f0b1-49c9-81a6-025fe0e51ef8" providerId="AD" clId="Web-{C3FA622E-BACD-7414-1B21-7DCD909909B9}" dt="2025-10-26T15:20:42.808" v="57" actId="20577"/>
        <pc:sldMkLst>
          <pc:docMk/>
          <pc:sldMk cId="2967963157" sldId="2147480714"/>
        </pc:sldMkLst>
        <pc:spChg chg="mod">
          <ac:chgData name="John Knight" userId="S::john.knight@lbbd.gov.uk::e36e3a3e-f0b1-49c9-81a6-025fe0e51ef8" providerId="AD" clId="Web-{C3FA622E-BACD-7414-1B21-7DCD909909B9}" dt="2025-10-26T15:20:42.808" v="57" actId="20577"/>
          <ac:spMkLst>
            <pc:docMk/>
            <pc:sldMk cId="2967963157" sldId="2147480714"/>
            <ac:spMk id="4" creationId="{8DF6E904-3D2E-460D-FE6B-2B50B181B6D5}"/>
          </ac:spMkLst>
        </pc:spChg>
      </pc:sldChg>
    </pc:docChg>
  </pc:docChgLst>
  <pc:docChgLst>
    <pc:chgData name="Jane Shaw" userId="2f18e6bb-ed96-43eb-8bb8-6bc697642e9b" providerId="ADAL" clId="{34CC0FF3-9B7D-4E22-AB84-81713EDA689B}"/>
    <pc:docChg chg="undo custSel addSld delSld modSld sldOrd">
      <pc:chgData name="Jane Shaw" userId="2f18e6bb-ed96-43eb-8bb8-6bc697642e9b" providerId="ADAL" clId="{34CC0FF3-9B7D-4E22-AB84-81713EDA689B}" dt="2025-10-29T08:30:40.505" v="4493" actId="5793"/>
      <pc:docMkLst>
        <pc:docMk/>
      </pc:docMkLst>
      <pc:sldChg chg="modSp mod">
        <pc:chgData name="Jane Shaw" userId="2f18e6bb-ed96-43eb-8bb8-6bc697642e9b" providerId="ADAL" clId="{34CC0FF3-9B7D-4E22-AB84-81713EDA689B}" dt="2025-10-28T14:20:20.315" v="2359" actId="14100"/>
        <pc:sldMkLst>
          <pc:docMk/>
          <pc:sldMk cId="3769873602" sldId="1027"/>
        </pc:sldMkLst>
        <pc:spChg chg="mod">
          <ac:chgData name="Jane Shaw" userId="2f18e6bb-ed96-43eb-8bb8-6bc697642e9b" providerId="ADAL" clId="{34CC0FF3-9B7D-4E22-AB84-81713EDA689B}" dt="2025-10-28T14:20:20.315" v="2359" actId="14100"/>
          <ac:spMkLst>
            <pc:docMk/>
            <pc:sldMk cId="3769873602" sldId="1027"/>
            <ac:spMk id="2" creationId="{0B1C4AB3-0E53-3640-55DF-4902A2B96F2D}"/>
          </ac:spMkLst>
        </pc:spChg>
      </pc:sldChg>
      <pc:sldChg chg="modSp mod">
        <pc:chgData name="Jane Shaw" userId="2f18e6bb-ed96-43eb-8bb8-6bc697642e9b" providerId="ADAL" clId="{34CC0FF3-9B7D-4E22-AB84-81713EDA689B}" dt="2025-10-28T13:58:58.984" v="2269" actId="20577"/>
        <pc:sldMkLst>
          <pc:docMk/>
          <pc:sldMk cId="196576217" sldId="2147480706"/>
        </pc:sldMkLst>
        <pc:spChg chg="mod">
          <ac:chgData name="Jane Shaw" userId="2f18e6bb-ed96-43eb-8bb8-6bc697642e9b" providerId="ADAL" clId="{34CC0FF3-9B7D-4E22-AB84-81713EDA689B}" dt="2025-10-28T13:58:58.984" v="2269" actId="20577"/>
          <ac:spMkLst>
            <pc:docMk/>
            <pc:sldMk cId="196576217" sldId="2147480706"/>
            <ac:spMk id="3" creationId="{FF4F28EE-13F4-2A8D-97F5-A2E79C275193}"/>
          </ac:spMkLst>
        </pc:spChg>
      </pc:sldChg>
      <pc:sldChg chg="modSp del mod">
        <pc:chgData name="Jane Shaw" userId="2f18e6bb-ed96-43eb-8bb8-6bc697642e9b" providerId="ADAL" clId="{34CC0FF3-9B7D-4E22-AB84-81713EDA689B}" dt="2025-10-28T16:14:41.595" v="3557" actId="2696"/>
        <pc:sldMkLst>
          <pc:docMk/>
          <pc:sldMk cId="2354968026" sldId="2147480709"/>
        </pc:sldMkLst>
      </pc:sldChg>
      <pc:sldChg chg="ord">
        <pc:chgData name="Jane Shaw" userId="2f18e6bb-ed96-43eb-8bb8-6bc697642e9b" providerId="ADAL" clId="{34CC0FF3-9B7D-4E22-AB84-81713EDA689B}" dt="2025-10-28T16:24:41.082" v="3860"/>
        <pc:sldMkLst>
          <pc:docMk/>
          <pc:sldMk cId="2625661519" sldId="2147480710"/>
        </pc:sldMkLst>
      </pc:sldChg>
      <pc:sldChg chg="modSp del mod">
        <pc:chgData name="Jane Shaw" userId="2f18e6bb-ed96-43eb-8bb8-6bc697642e9b" providerId="ADAL" clId="{34CC0FF3-9B7D-4E22-AB84-81713EDA689B}" dt="2025-10-28T16:31:02.486" v="4038" actId="2696"/>
        <pc:sldMkLst>
          <pc:docMk/>
          <pc:sldMk cId="2977576517" sldId="2147480711"/>
        </pc:sldMkLst>
      </pc:sldChg>
      <pc:sldChg chg="del">
        <pc:chgData name="Jane Shaw" userId="2f18e6bb-ed96-43eb-8bb8-6bc697642e9b" providerId="ADAL" clId="{34CC0FF3-9B7D-4E22-AB84-81713EDA689B}" dt="2025-10-28T16:33:14.285" v="4057" actId="2696"/>
        <pc:sldMkLst>
          <pc:docMk/>
          <pc:sldMk cId="353635528" sldId="2147480712"/>
        </pc:sldMkLst>
      </pc:sldChg>
      <pc:sldChg chg="modSp del mod">
        <pc:chgData name="Jane Shaw" userId="2f18e6bb-ed96-43eb-8bb8-6bc697642e9b" providerId="ADAL" clId="{34CC0FF3-9B7D-4E22-AB84-81713EDA689B}" dt="2025-10-28T16:38:38.207" v="4312" actId="2696"/>
        <pc:sldMkLst>
          <pc:docMk/>
          <pc:sldMk cId="1115226913" sldId="2147480713"/>
        </pc:sldMkLst>
      </pc:sldChg>
      <pc:sldChg chg="modSp mod">
        <pc:chgData name="Jane Shaw" userId="2f18e6bb-ed96-43eb-8bb8-6bc697642e9b" providerId="ADAL" clId="{34CC0FF3-9B7D-4E22-AB84-81713EDA689B}" dt="2025-10-28T15:45:40.476" v="2876" actId="27636"/>
        <pc:sldMkLst>
          <pc:docMk/>
          <pc:sldMk cId="2967963157" sldId="2147480714"/>
        </pc:sldMkLst>
        <pc:spChg chg="mod">
          <ac:chgData name="Jane Shaw" userId="2f18e6bb-ed96-43eb-8bb8-6bc697642e9b" providerId="ADAL" clId="{34CC0FF3-9B7D-4E22-AB84-81713EDA689B}" dt="2025-10-28T15:45:40.476" v="2876" actId="27636"/>
          <ac:spMkLst>
            <pc:docMk/>
            <pc:sldMk cId="2967963157" sldId="2147480714"/>
            <ac:spMk id="2" creationId="{3B5C3E46-24DE-3F82-1D7F-01736036251F}"/>
          </ac:spMkLst>
        </pc:spChg>
        <pc:spChg chg="mod">
          <ac:chgData name="Jane Shaw" userId="2f18e6bb-ed96-43eb-8bb8-6bc697642e9b" providerId="ADAL" clId="{34CC0FF3-9B7D-4E22-AB84-81713EDA689B}" dt="2025-10-28T15:43:29.907" v="2782" actId="27636"/>
          <ac:spMkLst>
            <pc:docMk/>
            <pc:sldMk cId="2967963157" sldId="2147480714"/>
            <ac:spMk id="4" creationId="{8DF6E904-3D2E-460D-FE6B-2B50B181B6D5}"/>
          </ac:spMkLst>
        </pc:spChg>
      </pc:sldChg>
      <pc:sldChg chg="modSp mod">
        <pc:chgData name="Jane Shaw" userId="2f18e6bb-ed96-43eb-8bb8-6bc697642e9b" providerId="ADAL" clId="{34CC0FF3-9B7D-4E22-AB84-81713EDA689B}" dt="2025-10-29T08:23:37.704" v="4320" actId="27636"/>
        <pc:sldMkLst>
          <pc:docMk/>
          <pc:sldMk cId="3510462114" sldId="2147480715"/>
        </pc:sldMkLst>
        <pc:spChg chg="mod">
          <ac:chgData name="Jane Shaw" userId="2f18e6bb-ed96-43eb-8bb8-6bc697642e9b" providerId="ADAL" clId="{34CC0FF3-9B7D-4E22-AB84-81713EDA689B}" dt="2025-10-28T15:53:46.150" v="3132" actId="20577"/>
          <ac:spMkLst>
            <pc:docMk/>
            <pc:sldMk cId="3510462114" sldId="2147480715"/>
            <ac:spMk id="2" creationId="{4CE9FAD7-254C-8EB6-037B-FBB596EC99A6}"/>
          </ac:spMkLst>
        </pc:spChg>
        <pc:spChg chg="mod">
          <ac:chgData name="Jane Shaw" userId="2f18e6bb-ed96-43eb-8bb8-6bc697642e9b" providerId="ADAL" clId="{34CC0FF3-9B7D-4E22-AB84-81713EDA689B}" dt="2025-10-29T08:23:37.704" v="4320" actId="27636"/>
          <ac:spMkLst>
            <pc:docMk/>
            <pc:sldMk cId="3510462114" sldId="2147480715"/>
            <ac:spMk id="3" creationId="{ED8BD23C-F867-F4A3-8EFA-97A187B37C97}"/>
          </ac:spMkLst>
        </pc:spChg>
      </pc:sldChg>
      <pc:sldChg chg="modSp del mod">
        <pc:chgData name="Jane Shaw" userId="2f18e6bb-ed96-43eb-8bb8-6bc697642e9b" providerId="ADAL" clId="{34CC0FF3-9B7D-4E22-AB84-81713EDA689B}" dt="2025-10-28T16:23:39.174" v="3829" actId="2696"/>
        <pc:sldMkLst>
          <pc:docMk/>
          <pc:sldMk cId="713256955" sldId="2147480716"/>
        </pc:sldMkLst>
      </pc:sldChg>
      <pc:sldChg chg="modSp del mod">
        <pc:chgData name="Jane Shaw" userId="2f18e6bb-ed96-43eb-8bb8-6bc697642e9b" providerId="ADAL" clId="{34CC0FF3-9B7D-4E22-AB84-81713EDA689B}" dt="2025-10-28T16:23:43.540" v="3830" actId="2696"/>
        <pc:sldMkLst>
          <pc:docMk/>
          <pc:sldMk cId="1739055750" sldId="2147480717"/>
        </pc:sldMkLst>
      </pc:sldChg>
      <pc:sldChg chg="modSp add del mod">
        <pc:chgData name="Jane Shaw" userId="2f18e6bb-ed96-43eb-8bb8-6bc697642e9b" providerId="ADAL" clId="{34CC0FF3-9B7D-4E22-AB84-81713EDA689B}" dt="2025-10-29T08:25:42.800" v="4363" actId="255"/>
        <pc:sldMkLst>
          <pc:docMk/>
          <pc:sldMk cId="2852474608" sldId="2147480718"/>
        </pc:sldMkLst>
        <pc:spChg chg="mod">
          <ac:chgData name="Jane Shaw" userId="2f18e6bb-ed96-43eb-8bb8-6bc697642e9b" providerId="ADAL" clId="{34CC0FF3-9B7D-4E22-AB84-81713EDA689B}" dt="2025-10-28T16:40:24.470" v="4314" actId="255"/>
          <ac:spMkLst>
            <pc:docMk/>
            <pc:sldMk cId="2852474608" sldId="2147480718"/>
            <ac:spMk id="2" creationId="{EFFBEDBC-178B-EE6A-42F5-DFEEE177B1C1}"/>
          </ac:spMkLst>
        </pc:spChg>
        <pc:spChg chg="mod">
          <ac:chgData name="Jane Shaw" userId="2f18e6bb-ed96-43eb-8bb8-6bc697642e9b" providerId="ADAL" clId="{34CC0FF3-9B7D-4E22-AB84-81713EDA689B}" dt="2025-10-29T08:25:42.800" v="4363" actId="255"/>
          <ac:spMkLst>
            <pc:docMk/>
            <pc:sldMk cId="2852474608" sldId="2147480718"/>
            <ac:spMk id="3" creationId="{25B4C056-C3FB-DFB9-2DD4-CD358CDF0A18}"/>
          </ac:spMkLst>
        </pc:spChg>
      </pc:sldChg>
      <pc:sldChg chg="modSp add mod">
        <pc:chgData name="Jane Shaw" userId="2f18e6bb-ed96-43eb-8bb8-6bc697642e9b" providerId="ADAL" clId="{34CC0FF3-9B7D-4E22-AB84-81713EDA689B}" dt="2025-10-28T16:21:38.883" v="3689" actId="255"/>
        <pc:sldMkLst>
          <pc:docMk/>
          <pc:sldMk cId="1084190373" sldId="2147480720"/>
        </pc:sldMkLst>
        <pc:spChg chg="mod">
          <ac:chgData name="Jane Shaw" userId="2f18e6bb-ed96-43eb-8bb8-6bc697642e9b" providerId="ADAL" clId="{34CC0FF3-9B7D-4E22-AB84-81713EDA689B}" dt="2025-10-28T15:54:03.851" v="3158" actId="20577"/>
          <ac:spMkLst>
            <pc:docMk/>
            <pc:sldMk cId="1084190373" sldId="2147480720"/>
            <ac:spMk id="2" creationId="{27968786-6AF9-D3DF-39E7-B37F5EA8A33C}"/>
          </ac:spMkLst>
        </pc:spChg>
        <pc:spChg chg="mod">
          <ac:chgData name="Jane Shaw" userId="2f18e6bb-ed96-43eb-8bb8-6bc697642e9b" providerId="ADAL" clId="{34CC0FF3-9B7D-4E22-AB84-81713EDA689B}" dt="2025-10-28T16:21:38.883" v="3689" actId="255"/>
          <ac:spMkLst>
            <pc:docMk/>
            <pc:sldMk cId="1084190373" sldId="2147480720"/>
            <ac:spMk id="3" creationId="{C27D0940-03B4-4D15-9D86-4A4F1E44AE02}"/>
          </ac:spMkLst>
        </pc:spChg>
      </pc:sldChg>
      <pc:sldChg chg="modSp new del mod">
        <pc:chgData name="Jane Shaw" userId="2f18e6bb-ed96-43eb-8bb8-6bc697642e9b" providerId="ADAL" clId="{34CC0FF3-9B7D-4E22-AB84-81713EDA689B}" dt="2025-10-28T15:44:46.593" v="2802" actId="680"/>
        <pc:sldMkLst>
          <pc:docMk/>
          <pc:sldMk cId="2871179826" sldId="2147480720"/>
        </pc:sldMkLst>
      </pc:sldChg>
      <pc:sldChg chg="modSp add mod">
        <pc:chgData name="Jane Shaw" userId="2f18e6bb-ed96-43eb-8bb8-6bc697642e9b" providerId="ADAL" clId="{34CC0FF3-9B7D-4E22-AB84-81713EDA689B}" dt="2025-10-28T16:30:37.807" v="4035" actId="115"/>
        <pc:sldMkLst>
          <pc:docMk/>
          <pc:sldMk cId="2553970601" sldId="2147480721"/>
        </pc:sldMkLst>
        <pc:spChg chg="mod">
          <ac:chgData name="Jane Shaw" userId="2f18e6bb-ed96-43eb-8bb8-6bc697642e9b" providerId="ADAL" clId="{34CC0FF3-9B7D-4E22-AB84-81713EDA689B}" dt="2025-10-28T16:08:45.679" v="3526" actId="20577"/>
          <ac:spMkLst>
            <pc:docMk/>
            <pc:sldMk cId="2553970601" sldId="2147480721"/>
            <ac:spMk id="2" creationId="{9EB1216E-2122-FBA5-4E64-6F85F653BAA9}"/>
          </ac:spMkLst>
        </pc:spChg>
        <pc:spChg chg="mod">
          <ac:chgData name="Jane Shaw" userId="2f18e6bb-ed96-43eb-8bb8-6bc697642e9b" providerId="ADAL" clId="{34CC0FF3-9B7D-4E22-AB84-81713EDA689B}" dt="2025-10-28T16:30:37.807" v="4035" actId="115"/>
          <ac:spMkLst>
            <pc:docMk/>
            <pc:sldMk cId="2553970601" sldId="2147480721"/>
            <ac:spMk id="3" creationId="{98B0C0FC-BBCF-FBBA-497B-ADB77F668E16}"/>
          </ac:spMkLst>
        </pc:spChg>
      </pc:sldChg>
      <pc:sldChg chg="modSp new del mod">
        <pc:chgData name="Jane Shaw" userId="2f18e6bb-ed96-43eb-8bb8-6bc697642e9b" providerId="ADAL" clId="{34CC0FF3-9B7D-4E22-AB84-81713EDA689B}" dt="2025-10-28T16:24:56.409" v="3861" actId="2696"/>
        <pc:sldMkLst>
          <pc:docMk/>
          <pc:sldMk cId="178499736" sldId="2147480722"/>
        </pc:sldMkLst>
      </pc:sldChg>
      <pc:sldChg chg="new del">
        <pc:chgData name="Jane Shaw" userId="2f18e6bb-ed96-43eb-8bb8-6bc697642e9b" providerId="ADAL" clId="{34CC0FF3-9B7D-4E22-AB84-81713EDA689B}" dt="2025-10-28T16:32:29.869" v="4047" actId="680"/>
        <pc:sldMkLst>
          <pc:docMk/>
          <pc:sldMk cId="2243324222" sldId="2147480722"/>
        </pc:sldMkLst>
      </pc:sldChg>
      <pc:sldChg chg="modSp new mod">
        <pc:chgData name="Jane Shaw" userId="2f18e6bb-ed96-43eb-8bb8-6bc697642e9b" providerId="ADAL" clId="{34CC0FF3-9B7D-4E22-AB84-81713EDA689B}" dt="2025-10-29T08:30:40.505" v="4493" actId="5793"/>
        <pc:sldMkLst>
          <pc:docMk/>
          <pc:sldMk cId="2493757474" sldId="2147480722"/>
        </pc:sldMkLst>
        <pc:spChg chg="mod">
          <ac:chgData name="Jane Shaw" userId="2f18e6bb-ed96-43eb-8bb8-6bc697642e9b" providerId="ADAL" clId="{34CC0FF3-9B7D-4E22-AB84-81713EDA689B}" dt="2025-10-28T16:36:01.573" v="4244" actId="20577"/>
          <ac:spMkLst>
            <pc:docMk/>
            <pc:sldMk cId="2493757474" sldId="2147480722"/>
            <ac:spMk id="2" creationId="{C538A9D2-9085-D862-5455-1D3D3A6070A3}"/>
          </ac:spMkLst>
        </pc:spChg>
        <pc:spChg chg="mod">
          <ac:chgData name="Jane Shaw" userId="2f18e6bb-ed96-43eb-8bb8-6bc697642e9b" providerId="ADAL" clId="{34CC0FF3-9B7D-4E22-AB84-81713EDA689B}" dt="2025-10-29T08:30:40.505" v="4493" actId="5793"/>
          <ac:spMkLst>
            <pc:docMk/>
            <pc:sldMk cId="2493757474" sldId="2147480722"/>
            <ac:spMk id="3" creationId="{F64404CD-E299-BAFD-E077-E78B6C31765B}"/>
          </ac:spMkLst>
        </pc:spChg>
        <pc:spChg chg="mod">
          <ac:chgData name="Jane Shaw" userId="2f18e6bb-ed96-43eb-8bb8-6bc697642e9b" providerId="ADAL" clId="{34CC0FF3-9B7D-4E22-AB84-81713EDA689B}" dt="2025-10-29T08:27:39.358" v="4391" actId="27636"/>
          <ac:spMkLst>
            <pc:docMk/>
            <pc:sldMk cId="2493757474" sldId="2147480722"/>
            <ac:spMk id="4" creationId="{2EE04EEE-EDA5-5CAB-6C78-16C24CDCED23}"/>
          </ac:spMkLst>
        </pc:spChg>
      </pc:sldChg>
    </pc:docChg>
  </pc:docChgLst>
  <pc:docChgLst>
    <pc:chgData name="Ellie Matthews" userId="7302ea8f-c345-443f-a16b-f8f6812a022f" providerId="ADAL" clId="{9687A537-1933-461A-8D56-D369158F4452}"/>
    <pc:docChg chg="undo custSel addSld delSld modSld modSection">
      <pc:chgData name="Ellie Matthews" userId="7302ea8f-c345-443f-a16b-f8f6812a022f" providerId="ADAL" clId="{9687A537-1933-461A-8D56-D369158F4452}" dt="2025-10-30T16:53:25.499" v="1323" actId="47"/>
      <pc:docMkLst>
        <pc:docMk/>
      </pc:docMkLst>
      <pc:sldChg chg="delSp modSp add delDesignElem">
        <pc:chgData name="Ellie Matthews" userId="7302ea8f-c345-443f-a16b-f8f6812a022f" providerId="ADAL" clId="{9687A537-1933-461A-8D56-D369158F4452}" dt="2025-10-29T14:56:17.879" v="358"/>
        <pc:sldMkLst>
          <pc:docMk/>
          <pc:sldMk cId="3308894490" sldId="256"/>
        </pc:sldMkLst>
        <pc:spChg chg="mod">
          <ac:chgData name="Ellie Matthews" userId="7302ea8f-c345-443f-a16b-f8f6812a022f" providerId="ADAL" clId="{9687A537-1933-461A-8D56-D369158F4452}" dt="2025-10-29T14:56:17.879" v="358"/>
          <ac:spMkLst>
            <pc:docMk/>
            <pc:sldMk cId="3308894490" sldId="256"/>
            <ac:spMk id="2" creationId="{0D2255AB-71D2-D4B2-184D-1E3A0A2C612F}"/>
          </ac:spMkLst>
        </pc:spChg>
        <pc:grpChg chg="del">
          <ac:chgData name="Ellie Matthews" userId="7302ea8f-c345-443f-a16b-f8f6812a022f" providerId="ADAL" clId="{9687A537-1933-461A-8D56-D369158F4452}" dt="2025-10-29T14:56:17.879" v="358"/>
          <ac:grpSpMkLst>
            <pc:docMk/>
            <pc:sldMk cId="3308894490" sldId="256"/>
            <ac:grpSpMk id="60" creationId="{503816F2-40D5-4C23-AF57-063E3923610A}"/>
          </ac:grpSpMkLst>
        </pc:grpChg>
      </pc:sldChg>
      <pc:sldChg chg="modTransition">
        <pc:chgData name="Ellie Matthews" userId="7302ea8f-c345-443f-a16b-f8f6812a022f" providerId="ADAL" clId="{9687A537-1933-461A-8D56-D369158F4452}" dt="2025-10-29T09:18:27.163" v="295"/>
        <pc:sldMkLst>
          <pc:docMk/>
          <pc:sldMk cId="188762386" sldId="257"/>
        </pc:sldMkLst>
      </pc:sldChg>
      <pc:sldChg chg="add">
        <pc:chgData name="Ellie Matthews" userId="7302ea8f-c345-443f-a16b-f8f6812a022f" providerId="ADAL" clId="{9687A537-1933-461A-8D56-D369158F4452}" dt="2025-10-30T16:50:25.170" v="1309"/>
        <pc:sldMkLst>
          <pc:docMk/>
          <pc:sldMk cId="1080464195" sldId="258"/>
        </pc:sldMkLst>
      </pc:sldChg>
      <pc:sldChg chg="modSp mod modTransition">
        <pc:chgData name="Ellie Matthews" userId="7302ea8f-c345-443f-a16b-f8f6812a022f" providerId="ADAL" clId="{9687A537-1933-461A-8D56-D369158F4452}" dt="2025-10-30T11:03:41.427" v="362" actId="20577"/>
        <pc:sldMkLst>
          <pc:docMk/>
          <pc:sldMk cId="3960119905" sldId="259"/>
        </pc:sldMkLst>
        <pc:spChg chg="mod">
          <ac:chgData name="Ellie Matthews" userId="7302ea8f-c345-443f-a16b-f8f6812a022f" providerId="ADAL" clId="{9687A537-1933-461A-8D56-D369158F4452}" dt="2025-10-27T15:00:32.377" v="2" actId="2711"/>
          <ac:spMkLst>
            <pc:docMk/>
            <pc:sldMk cId="3960119905" sldId="259"/>
            <ac:spMk id="2" creationId="{BE4986D8-9B4A-2D65-42B5-839EB561493C}"/>
          </ac:spMkLst>
        </pc:spChg>
        <pc:graphicFrameChg chg="modGraphic">
          <ac:chgData name="Ellie Matthews" userId="7302ea8f-c345-443f-a16b-f8f6812a022f" providerId="ADAL" clId="{9687A537-1933-461A-8D56-D369158F4452}" dt="2025-10-30T11:03:41.427" v="362" actId="20577"/>
          <ac:graphicFrameMkLst>
            <pc:docMk/>
            <pc:sldMk cId="3960119905" sldId="259"/>
            <ac:graphicFrameMk id="4" creationId="{5508B439-F343-3C37-CB01-AA824B5AFA6F}"/>
          </ac:graphicFrameMkLst>
        </pc:graphicFrameChg>
      </pc:sldChg>
      <pc:sldChg chg="delSp add delDesignElem">
        <pc:chgData name="Ellie Matthews" userId="7302ea8f-c345-443f-a16b-f8f6812a022f" providerId="ADAL" clId="{9687A537-1933-461A-8D56-D369158F4452}" dt="2025-10-29T14:56:17.879" v="358"/>
        <pc:sldMkLst>
          <pc:docMk/>
          <pc:sldMk cId="2403569352" sldId="260"/>
        </pc:sldMkLst>
        <pc:spChg chg="del">
          <ac:chgData name="Ellie Matthews" userId="7302ea8f-c345-443f-a16b-f8f6812a022f" providerId="ADAL" clId="{9687A537-1933-461A-8D56-D369158F4452}" dt="2025-10-29T14:56:17.879" v="358"/>
          <ac:spMkLst>
            <pc:docMk/>
            <pc:sldMk cId="2403569352" sldId="260"/>
            <ac:spMk id="42" creationId="{6AD30037-67ED-4367-9BE0-45787510BF13}"/>
          </ac:spMkLst>
        </pc:spChg>
        <pc:grpChg chg="del">
          <ac:chgData name="Ellie Matthews" userId="7302ea8f-c345-443f-a16b-f8f6812a022f" providerId="ADAL" clId="{9687A537-1933-461A-8D56-D369158F4452}" dt="2025-10-29T14:56:17.879" v="358"/>
          <ac:grpSpMkLst>
            <pc:docMk/>
            <pc:sldMk cId="2403569352" sldId="260"/>
            <ac:grpSpMk id="34" creationId="{260ACC13-B825-49F3-93DE-C8B8F2FA37A1}"/>
          </ac:grpSpMkLst>
        </pc:grpChg>
        <pc:grpChg chg="del">
          <ac:chgData name="Ellie Matthews" userId="7302ea8f-c345-443f-a16b-f8f6812a022f" providerId="ADAL" clId="{9687A537-1933-461A-8D56-D369158F4452}" dt="2025-10-29T14:56:17.879" v="358"/>
          <ac:grpSpMkLst>
            <pc:docMk/>
            <pc:sldMk cId="2403569352" sldId="260"/>
            <ac:grpSpMk id="44" creationId="{50841A4E-5BC1-44B4-83CF-D524E8AEAD64}"/>
          </ac:grpSpMkLst>
        </pc:grpChg>
      </pc:sldChg>
      <pc:sldChg chg="modSp mod modTransition">
        <pc:chgData name="Ellie Matthews" userId="7302ea8f-c345-443f-a16b-f8f6812a022f" providerId="ADAL" clId="{9687A537-1933-461A-8D56-D369158F4452}" dt="2025-10-29T09:18:27.163" v="295"/>
        <pc:sldMkLst>
          <pc:docMk/>
          <pc:sldMk cId="1624028314" sldId="261"/>
        </pc:sldMkLst>
        <pc:spChg chg="mod">
          <ac:chgData name="Ellie Matthews" userId="7302ea8f-c345-443f-a16b-f8f6812a022f" providerId="ADAL" clId="{9687A537-1933-461A-8D56-D369158F4452}" dt="2025-10-27T15:18:04.748" v="226" actId="403"/>
          <ac:spMkLst>
            <pc:docMk/>
            <pc:sldMk cId="1624028314" sldId="261"/>
            <ac:spMk id="2" creationId="{0C548DD5-473B-3E62-9A3D-DD4CA7E75BAD}"/>
          </ac:spMkLst>
        </pc:spChg>
      </pc:sldChg>
      <pc:sldChg chg="delSp add delDesignElem">
        <pc:chgData name="Ellie Matthews" userId="7302ea8f-c345-443f-a16b-f8f6812a022f" providerId="ADAL" clId="{9687A537-1933-461A-8D56-D369158F4452}" dt="2025-10-29T14:56:17.879" v="358"/>
        <pc:sldMkLst>
          <pc:docMk/>
          <pc:sldMk cId="1247829943" sldId="262"/>
        </pc:sldMkLst>
        <pc:spChg chg="del">
          <ac:chgData name="Ellie Matthews" userId="7302ea8f-c345-443f-a16b-f8f6812a022f" providerId="ADAL" clId="{9687A537-1933-461A-8D56-D369158F4452}" dt="2025-10-29T14:56:17.879" v="358"/>
          <ac:spMkLst>
            <pc:docMk/>
            <pc:sldMk cId="1247829943" sldId="262"/>
            <ac:spMk id="34" creationId="{6CA4EC59-B8A3-489A-9FB4-AA0699200E65}"/>
          </ac:spMkLst>
        </pc:spChg>
        <pc:spChg chg="del">
          <ac:chgData name="Ellie Matthews" userId="7302ea8f-c345-443f-a16b-f8f6812a022f" providerId="ADAL" clId="{9687A537-1933-461A-8D56-D369158F4452}" dt="2025-10-29T14:56:17.879" v="358"/>
          <ac:spMkLst>
            <pc:docMk/>
            <pc:sldMk cId="1247829943" sldId="262"/>
            <ac:spMk id="35" creationId="{1143E968-E203-496D-A1AD-2EA10AB3E786}"/>
          </ac:spMkLst>
        </pc:spChg>
        <pc:grpChg chg="del">
          <ac:chgData name="Ellie Matthews" userId="7302ea8f-c345-443f-a16b-f8f6812a022f" providerId="ADAL" clId="{9687A537-1933-461A-8D56-D369158F4452}" dt="2025-10-29T14:56:17.879" v="358"/>
          <ac:grpSpMkLst>
            <pc:docMk/>
            <pc:sldMk cId="1247829943" sldId="262"/>
            <ac:grpSpMk id="24" creationId="{FBB3444A-472E-400E-81D0-7CCDEEECC9C3}"/>
          </ac:grpSpMkLst>
        </pc:grpChg>
        <pc:grpChg chg="del">
          <ac:chgData name="Ellie Matthews" userId="7302ea8f-c345-443f-a16b-f8f6812a022f" providerId="ADAL" clId="{9687A537-1933-461A-8D56-D369158F4452}" dt="2025-10-29T14:56:17.879" v="358"/>
          <ac:grpSpMkLst>
            <pc:docMk/>
            <pc:sldMk cId="1247829943" sldId="262"/>
            <ac:grpSpMk id="33" creationId="{260ACC13-B825-49F3-93DE-C8B8F2FA37A1}"/>
          </ac:grpSpMkLst>
        </pc:grpChg>
      </pc:sldChg>
      <pc:sldChg chg="add">
        <pc:chgData name="Ellie Matthews" userId="7302ea8f-c345-443f-a16b-f8f6812a022f" providerId="ADAL" clId="{9687A537-1933-461A-8D56-D369158F4452}" dt="2025-10-30T16:50:25.170" v="1309"/>
        <pc:sldMkLst>
          <pc:docMk/>
          <pc:sldMk cId="1285425075" sldId="263"/>
        </pc:sldMkLst>
      </pc:sldChg>
      <pc:sldChg chg="add">
        <pc:chgData name="Ellie Matthews" userId="7302ea8f-c345-443f-a16b-f8f6812a022f" providerId="ADAL" clId="{9687A537-1933-461A-8D56-D369158F4452}" dt="2025-10-30T16:50:25.170" v="1309"/>
        <pc:sldMkLst>
          <pc:docMk/>
          <pc:sldMk cId="135592645" sldId="264"/>
        </pc:sldMkLst>
      </pc:sldChg>
      <pc:sldChg chg="delSp add delDesignElem">
        <pc:chgData name="Ellie Matthews" userId="7302ea8f-c345-443f-a16b-f8f6812a022f" providerId="ADAL" clId="{9687A537-1933-461A-8D56-D369158F4452}" dt="2025-10-29T14:56:17.879" v="358"/>
        <pc:sldMkLst>
          <pc:docMk/>
          <pc:sldMk cId="848177925" sldId="265"/>
        </pc:sldMkLst>
        <pc:spChg chg="del">
          <ac:chgData name="Ellie Matthews" userId="7302ea8f-c345-443f-a16b-f8f6812a022f" providerId="ADAL" clId="{9687A537-1933-461A-8D56-D369158F4452}" dt="2025-10-29T14:56:17.879" v="358"/>
          <ac:spMkLst>
            <pc:docMk/>
            <pc:sldMk cId="848177925" sldId="265"/>
            <ac:spMk id="56" creationId="{6AD30037-67ED-4367-9BE0-45787510BF13}"/>
          </ac:spMkLst>
        </pc:spChg>
        <pc:grpChg chg="del">
          <ac:chgData name="Ellie Matthews" userId="7302ea8f-c345-443f-a16b-f8f6812a022f" providerId="ADAL" clId="{9687A537-1933-461A-8D56-D369158F4452}" dt="2025-10-29T14:56:17.879" v="358"/>
          <ac:grpSpMkLst>
            <pc:docMk/>
            <pc:sldMk cId="848177925" sldId="265"/>
            <ac:grpSpMk id="48" creationId="{260ACC13-B825-49F3-93DE-C8B8F2FA37A1}"/>
          </ac:grpSpMkLst>
        </pc:grpChg>
        <pc:grpChg chg="del">
          <ac:chgData name="Ellie Matthews" userId="7302ea8f-c345-443f-a16b-f8f6812a022f" providerId="ADAL" clId="{9687A537-1933-461A-8D56-D369158F4452}" dt="2025-10-29T14:56:17.879" v="358"/>
          <ac:grpSpMkLst>
            <pc:docMk/>
            <pc:sldMk cId="848177925" sldId="265"/>
            <ac:grpSpMk id="58" creationId="{50841A4E-5BC1-44B4-83CF-D524E8AEAD64}"/>
          </ac:grpSpMkLst>
        </pc:grpChg>
      </pc:sldChg>
      <pc:sldChg chg="add">
        <pc:chgData name="Ellie Matthews" userId="7302ea8f-c345-443f-a16b-f8f6812a022f" providerId="ADAL" clId="{9687A537-1933-461A-8D56-D369158F4452}" dt="2025-10-30T16:50:25.170" v="1309"/>
        <pc:sldMkLst>
          <pc:docMk/>
          <pc:sldMk cId="2735412183" sldId="267"/>
        </pc:sldMkLst>
      </pc:sldChg>
      <pc:sldChg chg="add">
        <pc:chgData name="Ellie Matthews" userId="7302ea8f-c345-443f-a16b-f8f6812a022f" providerId="ADAL" clId="{9687A537-1933-461A-8D56-D369158F4452}" dt="2025-10-30T16:50:25.170" v="1309"/>
        <pc:sldMkLst>
          <pc:docMk/>
          <pc:sldMk cId="798193757" sldId="268"/>
        </pc:sldMkLst>
      </pc:sldChg>
      <pc:sldChg chg="add">
        <pc:chgData name="Ellie Matthews" userId="7302ea8f-c345-443f-a16b-f8f6812a022f" providerId="ADAL" clId="{9687A537-1933-461A-8D56-D369158F4452}" dt="2025-10-30T16:50:25.170" v="1309"/>
        <pc:sldMkLst>
          <pc:docMk/>
          <pc:sldMk cId="2417361528" sldId="269"/>
        </pc:sldMkLst>
      </pc:sldChg>
      <pc:sldChg chg="add">
        <pc:chgData name="Ellie Matthews" userId="7302ea8f-c345-443f-a16b-f8f6812a022f" providerId="ADAL" clId="{9687A537-1933-461A-8D56-D369158F4452}" dt="2025-10-30T16:50:25.170" v="1309"/>
        <pc:sldMkLst>
          <pc:docMk/>
          <pc:sldMk cId="1279565473" sldId="270"/>
        </pc:sldMkLst>
      </pc:sldChg>
      <pc:sldChg chg="delSp add delDesignElem">
        <pc:chgData name="Ellie Matthews" userId="7302ea8f-c345-443f-a16b-f8f6812a022f" providerId="ADAL" clId="{9687A537-1933-461A-8D56-D369158F4452}" dt="2025-10-29T14:56:17.879" v="358"/>
        <pc:sldMkLst>
          <pc:docMk/>
          <pc:sldMk cId="1924649417" sldId="273"/>
        </pc:sldMkLst>
        <pc:spChg chg="del">
          <ac:chgData name="Ellie Matthews" userId="7302ea8f-c345-443f-a16b-f8f6812a022f" providerId="ADAL" clId="{9687A537-1933-461A-8D56-D369158F4452}" dt="2025-10-29T14:56:17.879" v="358"/>
          <ac:spMkLst>
            <pc:docMk/>
            <pc:sldMk cId="1924649417" sldId="273"/>
            <ac:spMk id="22" creationId="{6AD30037-67ED-4367-9BE0-45787510BF13}"/>
          </ac:spMkLst>
        </pc:spChg>
        <pc:grpChg chg="del">
          <ac:chgData name="Ellie Matthews" userId="7302ea8f-c345-443f-a16b-f8f6812a022f" providerId="ADAL" clId="{9687A537-1933-461A-8D56-D369158F4452}" dt="2025-10-29T14:56:17.879" v="358"/>
          <ac:grpSpMkLst>
            <pc:docMk/>
            <pc:sldMk cId="1924649417" sldId="273"/>
            <ac:grpSpMk id="14" creationId="{260ACC13-B825-49F3-93DE-C8B8F2FA37A1}"/>
          </ac:grpSpMkLst>
        </pc:grpChg>
        <pc:grpChg chg="del">
          <ac:chgData name="Ellie Matthews" userId="7302ea8f-c345-443f-a16b-f8f6812a022f" providerId="ADAL" clId="{9687A537-1933-461A-8D56-D369158F4452}" dt="2025-10-29T14:56:17.879" v="358"/>
          <ac:grpSpMkLst>
            <pc:docMk/>
            <pc:sldMk cId="1924649417" sldId="273"/>
            <ac:grpSpMk id="24" creationId="{50841A4E-5BC1-44B4-83CF-D524E8AEAD64}"/>
          </ac:grpSpMkLst>
        </pc:grpChg>
      </pc:sldChg>
      <pc:sldChg chg="add">
        <pc:chgData name="Ellie Matthews" userId="7302ea8f-c345-443f-a16b-f8f6812a022f" providerId="ADAL" clId="{9687A537-1933-461A-8D56-D369158F4452}" dt="2025-10-30T16:50:25.170" v="1309"/>
        <pc:sldMkLst>
          <pc:docMk/>
          <pc:sldMk cId="684581018" sldId="275"/>
        </pc:sldMkLst>
      </pc:sldChg>
      <pc:sldChg chg="delSp add delDesignElem">
        <pc:chgData name="Ellie Matthews" userId="7302ea8f-c345-443f-a16b-f8f6812a022f" providerId="ADAL" clId="{9687A537-1933-461A-8D56-D369158F4452}" dt="2025-10-29T14:56:17.879" v="358"/>
        <pc:sldMkLst>
          <pc:docMk/>
          <pc:sldMk cId="1578826714" sldId="276"/>
        </pc:sldMkLst>
        <pc:spChg chg="del">
          <ac:chgData name="Ellie Matthews" userId="7302ea8f-c345-443f-a16b-f8f6812a022f" providerId="ADAL" clId="{9687A537-1933-461A-8D56-D369158F4452}" dt="2025-10-29T14:56:17.879" v="358"/>
          <ac:spMkLst>
            <pc:docMk/>
            <pc:sldMk cId="1578826714" sldId="276"/>
            <ac:spMk id="68" creationId="{6AD30037-67ED-4367-9BE0-45787510BF13}"/>
          </ac:spMkLst>
        </pc:spChg>
        <pc:grpChg chg="del">
          <ac:chgData name="Ellie Matthews" userId="7302ea8f-c345-443f-a16b-f8f6812a022f" providerId="ADAL" clId="{9687A537-1933-461A-8D56-D369158F4452}" dt="2025-10-29T14:56:17.879" v="358"/>
          <ac:grpSpMkLst>
            <pc:docMk/>
            <pc:sldMk cId="1578826714" sldId="276"/>
            <ac:grpSpMk id="60" creationId="{260ACC13-B825-49F3-93DE-C8B8F2FA37A1}"/>
          </ac:grpSpMkLst>
        </pc:grpChg>
        <pc:grpChg chg="del">
          <ac:chgData name="Ellie Matthews" userId="7302ea8f-c345-443f-a16b-f8f6812a022f" providerId="ADAL" clId="{9687A537-1933-461A-8D56-D369158F4452}" dt="2025-10-29T14:56:17.879" v="358"/>
          <ac:grpSpMkLst>
            <pc:docMk/>
            <pc:sldMk cId="1578826714" sldId="276"/>
            <ac:grpSpMk id="70" creationId="{50841A4E-5BC1-44B4-83CF-D524E8AEAD64}"/>
          </ac:grpSpMkLst>
        </pc:grpChg>
      </pc:sldChg>
      <pc:sldChg chg="add">
        <pc:chgData name="Ellie Matthews" userId="7302ea8f-c345-443f-a16b-f8f6812a022f" providerId="ADAL" clId="{9687A537-1933-461A-8D56-D369158F4452}" dt="2025-10-29T14:51:57.252" v="344"/>
        <pc:sldMkLst>
          <pc:docMk/>
          <pc:sldMk cId="2504792382" sldId="277"/>
        </pc:sldMkLst>
      </pc:sldChg>
      <pc:sldChg chg="add">
        <pc:chgData name="Ellie Matthews" userId="7302ea8f-c345-443f-a16b-f8f6812a022f" providerId="ADAL" clId="{9687A537-1933-461A-8D56-D369158F4452}" dt="2025-10-29T14:51:57.252" v="344"/>
        <pc:sldMkLst>
          <pc:docMk/>
          <pc:sldMk cId="620238154" sldId="278"/>
        </pc:sldMkLst>
      </pc:sldChg>
      <pc:sldChg chg="modSp add">
        <pc:chgData name="Ellie Matthews" userId="7302ea8f-c345-443f-a16b-f8f6812a022f" providerId="ADAL" clId="{9687A537-1933-461A-8D56-D369158F4452}" dt="2025-10-29T14:56:17.879" v="358"/>
        <pc:sldMkLst>
          <pc:docMk/>
          <pc:sldMk cId="3077006606" sldId="279"/>
        </pc:sldMkLst>
        <pc:spChg chg="mod">
          <ac:chgData name="Ellie Matthews" userId="7302ea8f-c345-443f-a16b-f8f6812a022f" providerId="ADAL" clId="{9687A537-1933-461A-8D56-D369158F4452}" dt="2025-10-29T14:56:17.879" v="358"/>
          <ac:spMkLst>
            <pc:docMk/>
            <pc:sldMk cId="3077006606" sldId="279"/>
            <ac:spMk id="2" creationId="{5065A39F-028B-2FA0-3E1C-92B0390AC174}"/>
          </ac:spMkLst>
        </pc:spChg>
        <pc:picChg chg="mod">
          <ac:chgData name="Ellie Matthews" userId="7302ea8f-c345-443f-a16b-f8f6812a022f" providerId="ADAL" clId="{9687A537-1933-461A-8D56-D369158F4452}" dt="2025-10-29T14:56:17.879" v="358"/>
          <ac:picMkLst>
            <pc:docMk/>
            <pc:sldMk cId="3077006606" sldId="279"/>
            <ac:picMk id="5" creationId="{23816FAD-C719-E408-B1E8-B20A6B831761}"/>
          </ac:picMkLst>
        </pc:picChg>
      </pc:sldChg>
      <pc:sldChg chg="modSp add mod">
        <pc:chgData name="Ellie Matthews" userId="7302ea8f-c345-443f-a16b-f8f6812a022f" providerId="ADAL" clId="{9687A537-1933-461A-8D56-D369158F4452}" dt="2025-10-29T14:19:15.740" v="328" actId="2711"/>
        <pc:sldMkLst>
          <pc:docMk/>
          <pc:sldMk cId="3871568735" sldId="294"/>
        </pc:sldMkLst>
        <pc:spChg chg="mod">
          <ac:chgData name="Ellie Matthews" userId="7302ea8f-c345-443f-a16b-f8f6812a022f" providerId="ADAL" clId="{9687A537-1933-461A-8D56-D369158F4452}" dt="2025-10-29T14:19:15.740" v="328" actId="2711"/>
          <ac:spMkLst>
            <pc:docMk/>
            <pc:sldMk cId="3871568735" sldId="294"/>
            <ac:spMk id="2" creationId="{7E9D8101-4ED5-4D91-9EFA-B0E7C1EA6E26}"/>
          </ac:spMkLst>
        </pc:spChg>
      </pc:sldChg>
      <pc:sldChg chg="modSp add mod">
        <pc:chgData name="Ellie Matthews" userId="7302ea8f-c345-443f-a16b-f8f6812a022f" providerId="ADAL" clId="{9687A537-1933-461A-8D56-D369158F4452}" dt="2025-10-29T14:18:17.029" v="321" actId="108"/>
        <pc:sldMkLst>
          <pc:docMk/>
          <pc:sldMk cId="17902528" sldId="295"/>
        </pc:sldMkLst>
        <pc:spChg chg="mod">
          <ac:chgData name="Ellie Matthews" userId="7302ea8f-c345-443f-a16b-f8f6812a022f" providerId="ADAL" clId="{9687A537-1933-461A-8D56-D369158F4452}" dt="2025-10-29T14:18:17.029" v="321" actId="108"/>
          <ac:spMkLst>
            <pc:docMk/>
            <pc:sldMk cId="17902528" sldId="295"/>
            <ac:spMk id="3" creationId="{AF5130D8-AD6A-4638-9059-326759848895}"/>
          </ac:spMkLst>
        </pc:spChg>
      </pc:sldChg>
      <pc:sldChg chg="modSp add mod">
        <pc:chgData name="Ellie Matthews" userId="7302ea8f-c345-443f-a16b-f8f6812a022f" providerId="ADAL" clId="{9687A537-1933-461A-8D56-D369158F4452}" dt="2025-10-29T14:19:48.168" v="333" actId="2711"/>
        <pc:sldMkLst>
          <pc:docMk/>
          <pc:sldMk cId="3495264433" sldId="300"/>
        </pc:sldMkLst>
        <pc:spChg chg="mod">
          <ac:chgData name="Ellie Matthews" userId="7302ea8f-c345-443f-a16b-f8f6812a022f" providerId="ADAL" clId="{9687A537-1933-461A-8D56-D369158F4452}" dt="2025-10-29T14:19:48.168" v="333" actId="2711"/>
          <ac:spMkLst>
            <pc:docMk/>
            <pc:sldMk cId="3495264433" sldId="300"/>
            <ac:spMk id="3" creationId="{9925E272-AF60-4462-95A9-115739F781AE}"/>
          </ac:spMkLst>
        </pc:spChg>
      </pc:sldChg>
      <pc:sldChg chg="modSp add mod">
        <pc:chgData name="Ellie Matthews" userId="7302ea8f-c345-443f-a16b-f8f6812a022f" providerId="ADAL" clId="{9687A537-1933-461A-8D56-D369158F4452}" dt="2025-10-29T14:19:55.160" v="334" actId="2711"/>
        <pc:sldMkLst>
          <pc:docMk/>
          <pc:sldMk cId="3043070934" sldId="301"/>
        </pc:sldMkLst>
        <pc:spChg chg="mod">
          <ac:chgData name="Ellie Matthews" userId="7302ea8f-c345-443f-a16b-f8f6812a022f" providerId="ADAL" clId="{9687A537-1933-461A-8D56-D369158F4452}" dt="2025-10-29T14:19:55.160" v="334" actId="2711"/>
          <ac:spMkLst>
            <pc:docMk/>
            <pc:sldMk cId="3043070934" sldId="301"/>
            <ac:spMk id="3" creationId="{7137E6E0-B242-46D9-ABE6-B318CABC4509}"/>
          </ac:spMkLst>
        </pc:spChg>
      </pc:sldChg>
      <pc:sldChg chg="modSp add mod">
        <pc:chgData name="Ellie Matthews" userId="7302ea8f-c345-443f-a16b-f8f6812a022f" providerId="ADAL" clId="{9687A537-1933-461A-8D56-D369158F4452}" dt="2025-10-29T14:19:42.847" v="332" actId="2711"/>
        <pc:sldMkLst>
          <pc:docMk/>
          <pc:sldMk cId="718815033" sldId="308"/>
        </pc:sldMkLst>
        <pc:spChg chg="mod">
          <ac:chgData name="Ellie Matthews" userId="7302ea8f-c345-443f-a16b-f8f6812a022f" providerId="ADAL" clId="{9687A537-1933-461A-8D56-D369158F4452}" dt="2025-10-29T14:19:42.847" v="332" actId="2711"/>
          <ac:spMkLst>
            <pc:docMk/>
            <pc:sldMk cId="718815033" sldId="308"/>
            <ac:spMk id="5" creationId="{0979F08F-6890-4E7D-8F3F-47657269E4DC}"/>
          </ac:spMkLst>
        </pc:spChg>
      </pc:sldChg>
      <pc:sldChg chg="modSp add mod">
        <pc:chgData name="Ellie Matthews" userId="7302ea8f-c345-443f-a16b-f8f6812a022f" providerId="ADAL" clId="{9687A537-1933-461A-8D56-D369158F4452}" dt="2025-10-29T14:19:29.822" v="330" actId="2711"/>
        <pc:sldMkLst>
          <pc:docMk/>
          <pc:sldMk cId="1485944441" sldId="312"/>
        </pc:sldMkLst>
        <pc:spChg chg="mod">
          <ac:chgData name="Ellie Matthews" userId="7302ea8f-c345-443f-a16b-f8f6812a022f" providerId="ADAL" clId="{9687A537-1933-461A-8D56-D369158F4452}" dt="2025-10-29T14:19:29.822" v="330" actId="2711"/>
          <ac:spMkLst>
            <pc:docMk/>
            <pc:sldMk cId="1485944441" sldId="312"/>
            <ac:spMk id="2" creationId="{7E9D8101-4ED5-4D91-9EFA-B0E7C1EA6E26}"/>
          </ac:spMkLst>
        </pc:spChg>
      </pc:sldChg>
      <pc:sldChg chg="modSp add mod">
        <pc:chgData name="Ellie Matthews" userId="7302ea8f-c345-443f-a16b-f8f6812a022f" providerId="ADAL" clId="{9687A537-1933-461A-8D56-D369158F4452}" dt="2025-10-29T14:19:11.379" v="327" actId="2711"/>
        <pc:sldMkLst>
          <pc:docMk/>
          <pc:sldMk cId="2472272202" sldId="313"/>
        </pc:sldMkLst>
        <pc:spChg chg="mod">
          <ac:chgData name="Ellie Matthews" userId="7302ea8f-c345-443f-a16b-f8f6812a022f" providerId="ADAL" clId="{9687A537-1933-461A-8D56-D369158F4452}" dt="2025-10-29T14:19:11.379" v="327" actId="2711"/>
          <ac:spMkLst>
            <pc:docMk/>
            <pc:sldMk cId="2472272202" sldId="313"/>
            <ac:spMk id="2" creationId="{7E9D8101-4ED5-4D91-9EFA-B0E7C1EA6E26}"/>
          </ac:spMkLst>
        </pc:spChg>
      </pc:sldChg>
      <pc:sldChg chg="modSp add mod">
        <pc:chgData name="Ellie Matthews" userId="7302ea8f-c345-443f-a16b-f8f6812a022f" providerId="ADAL" clId="{9687A537-1933-461A-8D56-D369158F4452}" dt="2025-10-29T14:11:01.030" v="306" actId="27636"/>
        <pc:sldMkLst>
          <pc:docMk/>
          <pc:sldMk cId="2516887458" sldId="315"/>
        </pc:sldMkLst>
        <pc:spChg chg="mod">
          <ac:chgData name="Ellie Matthews" userId="7302ea8f-c345-443f-a16b-f8f6812a022f" providerId="ADAL" clId="{9687A537-1933-461A-8D56-D369158F4452}" dt="2025-10-29T14:11:01.030" v="306" actId="27636"/>
          <ac:spMkLst>
            <pc:docMk/>
            <pc:sldMk cId="2516887458" sldId="315"/>
            <ac:spMk id="3" creationId="{AF5130D8-AD6A-4638-9059-326759848895}"/>
          </ac:spMkLst>
        </pc:spChg>
      </pc:sldChg>
      <pc:sldChg chg="modSp add mod">
        <pc:chgData name="Ellie Matthews" userId="7302ea8f-c345-443f-a16b-f8f6812a022f" providerId="ADAL" clId="{9687A537-1933-461A-8D56-D369158F4452}" dt="2025-10-29T14:19:21.789" v="329" actId="2711"/>
        <pc:sldMkLst>
          <pc:docMk/>
          <pc:sldMk cId="1450402076" sldId="316"/>
        </pc:sldMkLst>
        <pc:spChg chg="mod">
          <ac:chgData name="Ellie Matthews" userId="7302ea8f-c345-443f-a16b-f8f6812a022f" providerId="ADAL" clId="{9687A537-1933-461A-8D56-D369158F4452}" dt="2025-10-29T14:19:21.789" v="329" actId="2711"/>
          <ac:spMkLst>
            <pc:docMk/>
            <pc:sldMk cId="1450402076" sldId="316"/>
            <ac:spMk id="2" creationId="{7E9D8101-4ED5-4D91-9EFA-B0E7C1EA6E26}"/>
          </ac:spMkLst>
        </pc:spChg>
      </pc:sldChg>
      <pc:sldChg chg="modSp add mod">
        <pc:chgData name="Ellie Matthews" userId="7302ea8f-c345-443f-a16b-f8f6812a022f" providerId="ADAL" clId="{9687A537-1933-461A-8D56-D369158F4452}" dt="2025-10-29T14:18:45.265" v="324" actId="1076"/>
        <pc:sldMkLst>
          <pc:docMk/>
          <pc:sldMk cId="1599645197" sldId="317"/>
        </pc:sldMkLst>
        <pc:spChg chg="mod">
          <ac:chgData name="Ellie Matthews" userId="7302ea8f-c345-443f-a16b-f8f6812a022f" providerId="ADAL" clId="{9687A537-1933-461A-8D56-D369158F4452}" dt="2025-10-29T14:18:45.265" v="324" actId="1076"/>
          <ac:spMkLst>
            <pc:docMk/>
            <pc:sldMk cId="1599645197" sldId="317"/>
            <ac:spMk id="2" creationId="{7E9D8101-4ED5-4D91-9EFA-B0E7C1EA6E26}"/>
          </ac:spMkLst>
        </pc:spChg>
      </pc:sldChg>
      <pc:sldChg chg="modSp add mod">
        <pc:chgData name="Ellie Matthews" userId="7302ea8f-c345-443f-a16b-f8f6812a022f" providerId="ADAL" clId="{9687A537-1933-461A-8D56-D369158F4452}" dt="2025-10-29T14:19:01.745" v="326" actId="2711"/>
        <pc:sldMkLst>
          <pc:docMk/>
          <pc:sldMk cId="1094033376" sldId="318"/>
        </pc:sldMkLst>
        <pc:spChg chg="mod">
          <ac:chgData name="Ellie Matthews" userId="7302ea8f-c345-443f-a16b-f8f6812a022f" providerId="ADAL" clId="{9687A537-1933-461A-8D56-D369158F4452}" dt="2025-10-29T14:19:01.745" v="326" actId="2711"/>
          <ac:spMkLst>
            <pc:docMk/>
            <pc:sldMk cId="1094033376" sldId="318"/>
            <ac:spMk id="5" creationId="{0979F08F-6890-4E7D-8F3F-47657269E4DC}"/>
          </ac:spMkLst>
        </pc:spChg>
      </pc:sldChg>
      <pc:sldChg chg="modSp add mod">
        <pc:chgData name="Ellie Matthews" userId="7302ea8f-c345-443f-a16b-f8f6812a022f" providerId="ADAL" clId="{9687A537-1933-461A-8D56-D369158F4452}" dt="2025-10-29T14:19:35.765" v="331" actId="2711"/>
        <pc:sldMkLst>
          <pc:docMk/>
          <pc:sldMk cId="2573364392" sldId="319"/>
        </pc:sldMkLst>
        <pc:spChg chg="mod">
          <ac:chgData name="Ellie Matthews" userId="7302ea8f-c345-443f-a16b-f8f6812a022f" providerId="ADAL" clId="{9687A537-1933-461A-8D56-D369158F4452}" dt="2025-10-29T14:19:35.765" v="331" actId="2711"/>
          <ac:spMkLst>
            <pc:docMk/>
            <pc:sldMk cId="2573364392" sldId="319"/>
            <ac:spMk id="5" creationId="{0979F08F-6890-4E7D-8F3F-47657269E4DC}"/>
          </ac:spMkLst>
        </pc:spChg>
      </pc:sldChg>
      <pc:sldChg chg="add">
        <pc:chgData name="Ellie Matthews" userId="7302ea8f-c345-443f-a16b-f8f6812a022f" providerId="ADAL" clId="{9687A537-1933-461A-8D56-D369158F4452}" dt="2025-10-30T12:20:42.713" v="407"/>
        <pc:sldMkLst>
          <pc:docMk/>
          <pc:sldMk cId="3619518676" sldId="329"/>
        </pc:sldMkLst>
      </pc:sldChg>
      <pc:sldChg chg="add">
        <pc:chgData name="Ellie Matthews" userId="7302ea8f-c345-443f-a16b-f8f6812a022f" providerId="ADAL" clId="{9687A537-1933-461A-8D56-D369158F4452}" dt="2025-10-30T12:20:42.713" v="407"/>
        <pc:sldMkLst>
          <pc:docMk/>
          <pc:sldMk cId="3020153332" sldId="330"/>
        </pc:sldMkLst>
      </pc:sldChg>
      <pc:sldChg chg="add">
        <pc:chgData name="Ellie Matthews" userId="7302ea8f-c345-443f-a16b-f8f6812a022f" providerId="ADAL" clId="{9687A537-1933-461A-8D56-D369158F4452}" dt="2025-10-30T12:20:42.713" v="407"/>
        <pc:sldMkLst>
          <pc:docMk/>
          <pc:sldMk cId="737114203" sldId="331"/>
        </pc:sldMkLst>
      </pc:sldChg>
      <pc:sldChg chg="add">
        <pc:chgData name="Ellie Matthews" userId="7302ea8f-c345-443f-a16b-f8f6812a022f" providerId="ADAL" clId="{9687A537-1933-461A-8D56-D369158F4452}" dt="2025-10-30T12:20:42.713" v="407"/>
        <pc:sldMkLst>
          <pc:docMk/>
          <pc:sldMk cId="1194809350" sldId="332"/>
        </pc:sldMkLst>
      </pc:sldChg>
      <pc:sldChg chg="add">
        <pc:chgData name="Ellie Matthews" userId="7302ea8f-c345-443f-a16b-f8f6812a022f" providerId="ADAL" clId="{9687A537-1933-461A-8D56-D369158F4452}" dt="2025-10-30T12:20:42.713" v="407"/>
        <pc:sldMkLst>
          <pc:docMk/>
          <pc:sldMk cId="1764535618" sldId="333"/>
        </pc:sldMkLst>
      </pc:sldChg>
      <pc:sldChg chg="add">
        <pc:chgData name="Ellie Matthews" userId="7302ea8f-c345-443f-a16b-f8f6812a022f" providerId="ADAL" clId="{9687A537-1933-461A-8D56-D369158F4452}" dt="2025-10-30T12:20:42.713" v="407"/>
        <pc:sldMkLst>
          <pc:docMk/>
          <pc:sldMk cId="1523826650" sldId="334"/>
        </pc:sldMkLst>
      </pc:sldChg>
      <pc:sldChg chg="add">
        <pc:chgData name="Ellie Matthews" userId="7302ea8f-c345-443f-a16b-f8f6812a022f" providerId="ADAL" clId="{9687A537-1933-461A-8D56-D369158F4452}" dt="2025-10-30T12:20:42.713" v="407"/>
        <pc:sldMkLst>
          <pc:docMk/>
          <pc:sldMk cId="324880390" sldId="335"/>
        </pc:sldMkLst>
      </pc:sldChg>
      <pc:sldChg chg="add">
        <pc:chgData name="Ellie Matthews" userId="7302ea8f-c345-443f-a16b-f8f6812a022f" providerId="ADAL" clId="{9687A537-1933-461A-8D56-D369158F4452}" dt="2025-10-30T12:20:42.713" v="407"/>
        <pc:sldMkLst>
          <pc:docMk/>
          <pc:sldMk cId="565592288" sldId="336"/>
        </pc:sldMkLst>
      </pc:sldChg>
      <pc:sldChg chg="add">
        <pc:chgData name="Ellie Matthews" userId="7302ea8f-c345-443f-a16b-f8f6812a022f" providerId="ADAL" clId="{9687A537-1933-461A-8D56-D369158F4452}" dt="2025-10-30T12:20:42.713" v="407"/>
        <pc:sldMkLst>
          <pc:docMk/>
          <pc:sldMk cId="2148444205" sldId="337"/>
        </pc:sldMkLst>
      </pc:sldChg>
      <pc:sldChg chg="add">
        <pc:chgData name="Ellie Matthews" userId="7302ea8f-c345-443f-a16b-f8f6812a022f" providerId="ADAL" clId="{9687A537-1933-461A-8D56-D369158F4452}" dt="2025-10-30T12:20:42.713" v="407"/>
        <pc:sldMkLst>
          <pc:docMk/>
          <pc:sldMk cId="1110638362" sldId="338"/>
        </pc:sldMkLst>
      </pc:sldChg>
      <pc:sldChg chg="add">
        <pc:chgData name="Ellie Matthews" userId="7302ea8f-c345-443f-a16b-f8f6812a022f" providerId="ADAL" clId="{9687A537-1933-461A-8D56-D369158F4452}" dt="2025-10-30T12:20:42.713" v="407"/>
        <pc:sldMkLst>
          <pc:docMk/>
          <pc:sldMk cId="3304366864" sldId="339"/>
        </pc:sldMkLst>
      </pc:sldChg>
      <pc:sldChg chg="add">
        <pc:chgData name="Ellie Matthews" userId="7302ea8f-c345-443f-a16b-f8f6812a022f" providerId="ADAL" clId="{9687A537-1933-461A-8D56-D369158F4452}" dt="2025-10-30T12:20:42.713" v="407"/>
        <pc:sldMkLst>
          <pc:docMk/>
          <pc:sldMk cId="3852435488" sldId="340"/>
        </pc:sldMkLst>
      </pc:sldChg>
      <pc:sldChg chg="add">
        <pc:chgData name="Ellie Matthews" userId="7302ea8f-c345-443f-a16b-f8f6812a022f" providerId="ADAL" clId="{9687A537-1933-461A-8D56-D369158F4452}" dt="2025-10-30T12:20:42.713" v="407"/>
        <pc:sldMkLst>
          <pc:docMk/>
          <pc:sldMk cId="2414240257" sldId="341"/>
        </pc:sldMkLst>
      </pc:sldChg>
      <pc:sldChg chg="add">
        <pc:chgData name="Ellie Matthews" userId="7302ea8f-c345-443f-a16b-f8f6812a022f" providerId="ADAL" clId="{9687A537-1933-461A-8D56-D369158F4452}" dt="2025-10-30T12:20:42.713" v="407"/>
        <pc:sldMkLst>
          <pc:docMk/>
          <pc:sldMk cId="1070207150" sldId="342"/>
        </pc:sldMkLst>
      </pc:sldChg>
      <pc:sldChg chg="add">
        <pc:chgData name="Ellie Matthews" userId="7302ea8f-c345-443f-a16b-f8f6812a022f" providerId="ADAL" clId="{9687A537-1933-461A-8D56-D369158F4452}" dt="2025-10-30T12:20:42.713" v="407"/>
        <pc:sldMkLst>
          <pc:docMk/>
          <pc:sldMk cId="1100120027" sldId="343"/>
        </pc:sldMkLst>
      </pc:sldChg>
      <pc:sldChg chg="add">
        <pc:chgData name="Ellie Matthews" userId="7302ea8f-c345-443f-a16b-f8f6812a022f" providerId="ADAL" clId="{9687A537-1933-461A-8D56-D369158F4452}" dt="2025-10-30T12:20:42.713" v="407"/>
        <pc:sldMkLst>
          <pc:docMk/>
          <pc:sldMk cId="3235449864" sldId="344"/>
        </pc:sldMkLst>
      </pc:sldChg>
      <pc:sldChg chg="add">
        <pc:chgData name="Ellie Matthews" userId="7302ea8f-c345-443f-a16b-f8f6812a022f" providerId="ADAL" clId="{9687A537-1933-461A-8D56-D369158F4452}" dt="2025-10-30T12:20:42.713" v="407"/>
        <pc:sldMkLst>
          <pc:docMk/>
          <pc:sldMk cId="1144455125" sldId="345"/>
        </pc:sldMkLst>
      </pc:sldChg>
      <pc:sldChg chg="add">
        <pc:chgData name="Ellie Matthews" userId="7302ea8f-c345-443f-a16b-f8f6812a022f" providerId="ADAL" clId="{9687A537-1933-461A-8D56-D369158F4452}" dt="2025-10-30T12:20:42.713" v="407"/>
        <pc:sldMkLst>
          <pc:docMk/>
          <pc:sldMk cId="2757034023" sldId="348"/>
        </pc:sldMkLst>
      </pc:sldChg>
      <pc:sldChg chg="add">
        <pc:chgData name="Ellie Matthews" userId="7302ea8f-c345-443f-a16b-f8f6812a022f" providerId="ADAL" clId="{9687A537-1933-461A-8D56-D369158F4452}" dt="2025-10-30T12:20:42.713" v="407"/>
        <pc:sldMkLst>
          <pc:docMk/>
          <pc:sldMk cId="732895740" sldId="388"/>
        </pc:sldMkLst>
      </pc:sldChg>
      <pc:sldChg chg="add">
        <pc:chgData name="Ellie Matthews" userId="7302ea8f-c345-443f-a16b-f8f6812a022f" providerId="ADAL" clId="{9687A537-1933-461A-8D56-D369158F4452}" dt="2025-10-30T12:20:42.713" v="407"/>
        <pc:sldMkLst>
          <pc:docMk/>
          <pc:sldMk cId="1591582051" sldId="389"/>
        </pc:sldMkLst>
      </pc:sldChg>
      <pc:sldChg chg="add">
        <pc:chgData name="Ellie Matthews" userId="7302ea8f-c345-443f-a16b-f8f6812a022f" providerId="ADAL" clId="{9687A537-1933-461A-8D56-D369158F4452}" dt="2025-10-30T12:20:42.713" v="407"/>
        <pc:sldMkLst>
          <pc:docMk/>
          <pc:sldMk cId="2530142042" sldId="390"/>
        </pc:sldMkLst>
      </pc:sldChg>
      <pc:sldChg chg="add">
        <pc:chgData name="Ellie Matthews" userId="7302ea8f-c345-443f-a16b-f8f6812a022f" providerId="ADAL" clId="{9687A537-1933-461A-8D56-D369158F4452}" dt="2025-10-30T12:20:42.713" v="407"/>
        <pc:sldMkLst>
          <pc:docMk/>
          <pc:sldMk cId="3575429287" sldId="391"/>
        </pc:sldMkLst>
      </pc:sldChg>
      <pc:sldChg chg="add">
        <pc:chgData name="Ellie Matthews" userId="7302ea8f-c345-443f-a16b-f8f6812a022f" providerId="ADAL" clId="{9687A537-1933-461A-8D56-D369158F4452}" dt="2025-10-30T12:20:42.713" v="407"/>
        <pc:sldMkLst>
          <pc:docMk/>
          <pc:sldMk cId="859488169" sldId="392"/>
        </pc:sldMkLst>
      </pc:sldChg>
      <pc:sldChg chg="add">
        <pc:chgData name="Ellie Matthews" userId="7302ea8f-c345-443f-a16b-f8f6812a022f" providerId="ADAL" clId="{9687A537-1933-461A-8D56-D369158F4452}" dt="2025-10-30T12:20:42.713" v="407"/>
        <pc:sldMkLst>
          <pc:docMk/>
          <pc:sldMk cId="1426514066" sldId="393"/>
        </pc:sldMkLst>
      </pc:sldChg>
      <pc:sldChg chg="add">
        <pc:chgData name="Ellie Matthews" userId="7302ea8f-c345-443f-a16b-f8f6812a022f" providerId="ADAL" clId="{9687A537-1933-461A-8D56-D369158F4452}" dt="2025-10-30T12:20:42.713" v="407"/>
        <pc:sldMkLst>
          <pc:docMk/>
          <pc:sldMk cId="830909552" sldId="394"/>
        </pc:sldMkLst>
      </pc:sldChg>
      <pc:sldChg chg="add">
        <pc:chgData name="Ellie Matthews" userId="7302ea8f-c345-443f-a16b-f8f6812a022f" providerId="ADAL" clId="{9687A537-1933-461A-8D56-D369158F4452}" dt="2025-10-30T12:20:42.713" v="407"/>
        <pc:sldMkLst>
          <pc:docMk/>
          <pc:sldMk cId="1732585859" sldId="395"/>
        </pc:sldMkLst>
      </pc:sldChg>
      <pc:sldChg chg="add">
        <pc:chgData name="Ellie Matthews" userId="7302ea8f-c345-443f-a16b-f8f6812a022f" providerId="ADAL" clId="{9687A537-1933-461A-8D56-D369158F4452}" dt="2025-10-30T12:20:42.713" v="407"/>
        <pc:sldMkLst>
          <pc:docMk/>
          <pc:sldMk cId="2409244084" sldId="396"/>
        </pc:sldMkLst>
      </pc:sldChg>
      <pc:sldChg chg="modSp del mod modTransition">
        <pc:chgData name="Ellie Matthews" userId="7302ea8f-c345-443f-a16b-f8f6812a022f" providerId="ADAL" clId="{9687A537-1933-461A-8D56-D369158F4452}" dt="2025-10-30T12:20:45.941" v="408" actId="47"/>
        <pc:sldMkLst>
          <pc:docMk/>
          <pc:sldMk cId="1650628259" sldId="1021"/>
        </pc:sldMkLst>
      </pc:sldChg>
      <pc:sldChg chg="modSp mod modTransition">
        <pc:chgData name="Ellie Matthews" userId="7302ea8f-c345-443f-a16b-f8f6812a022f" providerId="ADAL" clId="{9687A537-1933-461A-8D56-D369158F4452}" dt="2025-10-30T11:07:14.259" v="406" actId="20577"/>
        <pc:sldMkLst>
          <pc:docMk/>
          <pc:sldMk cId="1440053716" sldId="1023"/>
        </pc:sldMkLst>
        <pc:spChg chg="mod">
          <ac:chgData name="Ellie Matthews" userId="7302ea8f-c345-443f-a16b-f8f6812a022f" providerId="ADAL" clId="{9687A537-1933-461A-8D56-D369158F4452}" dt="2025-10-27T15:01:17.531" v="7" actId="403"/>
          <ac:spMkLst>
            <pc:docMk/>
            <pc:sldMk cId="1440053716" sldId="1023"/>
            <ac:spMk id="2" creationId="{C28A9691-8C62-A12A-ACA5-1C6A63DF9E5F}"/>
          </ac:spMkLst>
        </pc:spChg>
        <pc:graphicFrameChg chg="modGraphic">
          <ac:chgData name="Ellie Matthews" userId="7302ea8f-c345-443f-a16b-f8f6812a022f" providerId="ADAL" clId="{9687A537-1933-461A-8D56-D369158F4452}" dt="2025-10-30T11:07:14.259" v="406" actId="20577"/>
          <ac:graphicFrameMkLst>
            <pc:docMk/>
            <pc:sldMk cId="1440053716" sldId="1023"/>
            <ac:graphicFrameMk id="5" creationId="{27962FC4-8A15-A765-2D71-CF2856912C4C}"/>
          </ac:graphicFrameMkLst>
        </pc:graphicFrameChg>
      </pc:sldChg>
      <pc:sldChg chg="modSp mod modTransition">
        <pc:chgData name="Ellie Matthews" userId="7302ea8f-c345-443f-a16b-f8f6812a022f" providerId="ADAL" clId="{9687A537-1933-461A-8D56-D369158F4452}" dt="2025-10-29T09:18:27.163" v="295"/>
        <pc:sldMkLst>
          <pc:docMk/>
          <pc:sldMk cId="1941226502" sldId="1024"/>
        </pc:sldMkLst>
        <pc:spChg chg="mod">
          <ac:chgData name="Ellie Matthews" userId="7302ea8f-c345-443f-a16b-f8f6812a022f" providerId="ADAL" clId="{9687A537-1933-461A-8D56-D369158F4452}" dt="2025-10-27T15:02:08.944" v="23" actId="2711"/>
          <ac:spMkLst>
            <pc:docMk/>
            <pc:sldMk cId="1941226502" sldId="1024"/>
            <ac:spMk id="2" creationId="{69B4D823-7A01-B67B-49F5-D5A1234F10CB}"/>
          </ac:spMkLst>
        </pc:spChg>
      </pc:sldChg>
      <pc:sldChg chg="addSp delSp modSp del mod modTransition">
        <pc:chgData name="Ellie Matthews" userId="7302ea8f-c345-443f-a16b-f8f6812a022f" providerId="ADAL" clId="{9687A537-1933-461A-8D56-D369158F4452}" dt="2025-10-30T16:50:28.484" v="1310" actId="47"/>
        <pc:sldMkLst>
          <pc:docMk/>
          <pc:sldMk cId="1868460952" sldId="1025"/>
        </pc:sldMkLst>
      </pc:sldChg>
      <pc:sldChg chg="modSp mod modTransition">
        <pc:chgData name="Ellie Matthews" userId="7302ea8f-c345-443f-a16b-f8f6812a022f" providerId="ADAL" clId="{9687A537-1933-461A-8D56-D369158F4452}" dt="2025-10-29T09:18:27.163" v="295"/>
        <pc:sldMkLst>
          <pc:docMk/>
          <pc:sldMk cId="655116121" sldId="1026"/>
        </pc:sldMkLst>
        <pc:spChg chg="mod">
          <ac:chgData name="Ellie Matthews" userId="7302ea8f-c345-443f-a16b-f8f6812a022f" providerId="ADAL" clId="{9687A537-1933-461A-8D56-D369158F4452}" dt="2025-10-27T15:02:34.743" v="27" actId="2711"/>
          <ac:spMkLst>
            <pc:docMk/>
            <pc:sldMk cId="655116121" sldId="1026"/>
            <ac:spMk id="2" creationId="{F6366D72-0CCC-9635-17D3-75BA0B1D7AA0}"/>
          </ac:spMkLst>
        </pc:spChg>
      </pc:sldChg>
      <pc:sldChg chg="addSp delSp modSp del mod modTransition">
        <pc:chgData name="Ellie Matthews" userId="7302ea8f-c345-443f-a16b-f8f6812a022f" providerId="ADAL" clId="{9687A537-1933-461A-8D56-D369158F4452}" dt="2025-10-30T16:53:25.499" v="1323" actId="47"/>
        <pc:sldMkLst>
          <pc:docMk/>
          <pc:sldMk cId="3769873602" sldId="1027"/>
        </pc:sldMkLst>
        <pc:spChg chg="mod">
          <ac:chgData name="Ellie Matthews" userId="7302ea8f-c345-443f-a16b-f8f6812a022f" providerId="ADAL" clId="{9687A537-1933-461A-8D56-D369158F4452}" dt="2025-10-27T15:02:51.019" v="30" actId="1076"/>
          <ac:spMkLst>
            <pc:docMk/>
            <pc:sldMk cId="3769873602" sldId="1027"/>
            <ac:spMk id="2" creationId="{0B1C4AB3-0E53-3640-55DF-4902A2B96F2D}"/>
          </ac:spMkLst>
        </pc:spChg>
        <pc:spChg chg="mod">
          <ac:chgData name="Ellie Matthews" userId="7302ea8f-c345-443f-a16b-f8f6812a022f" providerId="ADAL" clId="{9687A537-1933-461A-8D56-D369158F4452}" dt="2025-10-27T15:05:11.609" v="64" actId="404"/>
          <ac:spMkLst>
            <pc:docMk/>
            <pc:sldMk cId="3769873602" sldId="1027"/>
            <ac:spMk id="3" creationId="{27366378-8CC6-5F92-A694-7BC062D09383}"/>
          </ac:spMkLst>
        </pc:spChg>
        <pc:picChg chg="add mod">
          <ac:chgData name="Ellie Matthews" userId="7302ea8f-c345-443f-a16b-f8f6812a022f" providerId="ADAL" clId="{9687A537-1933-461A-8D56-D369158F4452}" dt="2025-10-30T16:53:04.574" v="1318" actId="171"/>
          <ac:picMkLst>
            <pc:docMk/>
            <pc:sldMk cId="3769873602" sldId="1027"/>
            <ac:picMk id="1026" creationId="{C53CE709-8D6A-2E8D-B334-EFDD5CCC32BD}"/>
          </ac:picMkLst>
        </pc:picChg>
        <pc:picChg chg="add del mod">
          <ac:chgData name="Ellie Matthews" userId="7302ea8f-c345-443f-a16b-f8f6812a022f" providerId="ADAL" clId="{9687A537-1933-461A-8D56-D369158F4452}" dt="2025-10-29T14:17:23.972" v="319" actId="478"/>
          <ac:picMkLst>
            <pc:docMk/>
            <pc:sldMk cId="3769873602" sldId="1027"/>
            <ac:picMk id="1026" creationId="{EAB5F4C1-65FA-15EC-5E3B-B554F19E8755}"/>
          </ac:picMkLst>
        </pc:picChg>
      </pc:sldChg>
      <pc:sldChg chg="modSp mod modTransition">
        <pc:chgData name="Ellie Matthews" userId="7302ea8f-c345-443f-a16b-f8f6812a022f" providerId="ADAL" clId="{9687A537-1933-461A-8D56-D369158F4452}" dt="2025-10-29T09:18:27.163" v="295"/>
        <pc:sldMkLst>
          <pc:docMk/>
          <pc:sldMk cId="594497599" sldId="1030"/>
        </pc:sldMkLst>
        <pc:spChg chg="mod">
          <ac:chgData name="Ellie Matthews" userId="7302ea8f-c345-443f-a16b-f8f6812a022f" providerId="ADAL" clId="{9687A537-1933-461A-8D56-D369158F4452}" dt="2025-10-27T15:16:18.921" v="182" actId="403"/>
          <ac:spMkLst>
            <pc:docMk/>
            <pc:sldMk cId="594497599" sldId="1030"/>
            <ac:spMk id="2" creationId="{609AC562-53A5-410B-C688-0DEB9138EEB1}"/>
          </ac:spMkLst>
        </pc:spChg>
      </pc:sldChg>
      <pc:sldChg chg="addSp delSp modSp del mod modTransition">
        <pc:chgData name="Ellie Matthews" userId="7302ea8f-c345-443f-a16b-f8f6812a022f" providerId="ADAL" clId="{9687A537-1933-461A-8D56-D369158F4452}" dt="2025-10-29T14:11:41.292" v="313" actId="47"/>
        <pc:sldMkLst>
          <pc:docMk/>
          <pc:sldMk cId="3579450485" sldId="1031"/>
        </pc:sldMkLst>
        <pc:spChg chg="del mod">
          <ac:chgData name="Ellie Matthews" userId="7302ea8f-c345-443f-a16b-f8f6812a022f" providerId="ADAL" clId="{9687A537-1933-461A-8D56-D369158F4452}" dt="2025-10-29T14:11:07.175" v="307" actId="478"/>
          <ac:spMkLst>
            <pc:docMk/>
            <pc:sldMk cId="3579450485" sldId="1031"/>
            <ac:spMk id="3" creationId="{A470D660-60F8-BE73-5DA8-96A79A5E6E57}"/>
          </ac:spMkLst>
        </pc:spChg>
        <pc:spChg chg="add mod">
          <ac:chgData name="Ellie Matthews" userId="7302ea8f-c345-443f-a16b-f8f6812a022f" providerId="ADAL" clId="{9687A537-1933-461A-8D56-D369158F4452}" dt="2025-10-29T14:11:07.175" v="307" actId="478"/>
          <ac:spMkLst>
            <pc:docMk/>
            <pc:sldMk cId="3579450485" sldId="1031"/>
            <ac:spMk id="5" creationId="{8E8626E7-0BA7-9614-9196-A06853156A29}"/>
          </ac:spMkLst>
        </pc:spChg>
      </pc:sldChg>
      <pc:sldChg chg="modSp mod modTransition">
        <pc:chgData name="Ellie Matthews" userId="7302ea8f-c345-443f-a16b-f8f6812a022f" providerId="ADAL" clId="{9687A537-1933-461A-8D56-D369158F4452}" dt="2025-10-29T09:18:27.163" v="295"/>
        <pc:sldMkLst>
          <pc:docMk/>
          <pc:sldMk cId="1964855770" sldId="1033"/>
        </pc:sldMkLst>
        <pc:spChg chg="mod">
          <ac:chgData name="Ellie Matthews" userId="7302ea8f-c345-443f-a16b-f8f6812a022f" providerId="ADAL" clId="{9687A537-1933-461A-8D56-D369158F4452}" dt="2025-10-27T15:17:40.502" v="222" actId="20577"/>
          <ac:spMkLst>
            <pc:docMk/>
            <pc:sldMk cId="1964855770" sldId="1033"/>
            <ac:spMk id="2" creationId="{8015F7C4-8C48-25B4-F9A3-6E77D5F0B42C}"/>
          </ac:spMkLst>
        </pc:spChg>
      </pc:sldChg>
      <pc:sldChg chg="modSp del mod modTransition">
        <pc:chgData name="Ellie Matthews" userId="7302ea8f-c345-443f-a16b-f8f6812a022f" providerId="ADAL" clId="{9687A537-1933-461A-8D56-D369158F4452}" dt="2025-10-29T14:52:00.010" v="345" actId="47"/>
        <pc:sldMkLst>
          <pc:docMk/>
          <pc:sldMk cId="4250807258" sldId="1034"/>
        </pc:sldMkLst>
      </pc:sldChg>
      <pc:sldChg chg="modSp mod">
        <pc:chgData name="Ellie Matthews" userId="7302ea8f-c345-443f-a16b-f8f6812a022f" providerId="ADAL" clId="{9687A537-1933-461A-8D56-D369158F4452}" dt="2025-10-27T15:15:33.322" v="176" actId="404"/>
        <pc:sldMkLst>
          <pc:docMk/>
          <pc:sldMk cId="4217893290" sldId="2147480705"/>
        </pc:sldMkLst>
      </pc:sldChg>
      <pc:sldChg chg="addSp delSp modSp mod modTransition">
        <pc:chgData name="Ellie Matthews" userId="7302ea8f-c345-443f-a16b-f8f6812a022f" providerId="ADAL" clId="{9687A537-1933-461A-8D56-D369158F4452}" dt="2025-10-30T12:28:30.971" v="470" actId="113"/>
        <pc:sldMkLst>
          <pc:docMk/>
          <pc:sldMk cId="196576217" sldId="2147480706"/>
        </pc:sldMkLst>
        <pc:spChg chg="mod">
          <ac:chgData name="Ellie Matthews" userId="7302ea8f-c345-443f-a16b-f8f6812a022f" providerId="ADAL" clId="{9687A537-1933-461A-8D56-D369158F4452}" dt="2025-10-27T15:02:58.314" v="32" actId="113"/>
          <ac:spMkLst>
            <pc:docMk/>
            <pc:sldMk cId="196576217" sldId="2147480706"/>
            <ac:spMk id="2" creationId="{92B71A98-88A2-8690-B4C5-864E0C30E930}"/>
          </ac:spMkLst>
        </pc:spChg>
        <pc:spChg chg="mod">
          <ac:chgData name="Ellie Matthews" userId="7302ea8f-c345-443f-a16b-f8f6812a022f" providerId="ADAL" clId="{9687A537-1933-461A-8D56-D369158F4452}" dt="2025-10-30T12:28:30.971" v="470" actId="113"/>
          <ac:spMkLst>
            <pc:docMk/>
            <pc:sldMk cId="196576217" sldId="2147480706"/>
            <ac:spMk id="3" creationId="{FF4F28EE-13F4-2A8D-97F5-A2E79C275193}"/>
          </ac:spMkLst>
        </pc:spChg>
        <pc:picChg chg="add mod ord">
          <ac:chgData name="Ellie Matthews" userId="7302ea8f-c345-443f-a16b-f8f6812a022f" providerId="ADAL" clId="{9687A537-1933-461A-8D56-D369158F4452}" dt="2025-10-30T12:28:25.039" v="469" actId="171"/>
          <ac:picMkLst>
            <pc:docMk/>
            <pc:sldMk cId="196576217" sldId="2147480706"/>
            <ac:picMk id="5" creationId="{3CB7B0D1-A012-A87C-898A-FB4A940AE52B}"/>
          </ac:picMkLst>
        </pc:picChg>
        <pc:picChg chg="add del mod">
          <ac:chgData name="Ellie Matthews" userId="7302ea8f-c345-443f-a16b-f8f6812a022f" providerId="ADAL" clId="{9687A537-1933-461A-8D56-D369158F4452}" dt="2025-10-29T14:17:09.802" v="318" actId="478"/>
          <ac:picMkLst>
            <pc:docMk/>
            <pc:sldMk cId="196576217" sldId="2147480706"/>
            <ac:picMk id="2050" creationId="{4E8D7D92-D90A-FAE3-AD92-1A605F9E5374}"/>
          </ac:picMkLst>
        </pc:picChg>
      </pc:sldChg>
      <pc:sldChg chg="modSp mod">
        <pc:chgData name="Ellie Matthews" userId="7302ea8f-c345-443f-a16b-f8f6812a022f" providerId="ADAL" clId="{9687A537-1933-461A-8D56-D369158F4452}" dt="2025-10-27T15:13:27.164" v="143" actId="1076"/>
        <pc:sldMkLst>
          <pc:docMk/>
          <pc:sldMk cId="2354968026" sldId="2147480709"/>
        </pc:sldMkLst>
      </pc:sldChg>
      <pc:sldChg chg="delSp modSp mod modTransition">
        <pc:chgData name="Ellie Matthews" userId="7302ea8f-c345-443f-a16b-f8f6812a022f" providerId="ADAL" clId="{9687A537-1933-461A-8D56-D369158F4452}" dt="2025-10-30T12:40:31.804" v="578" actId="478"/>
        <pc:sldMkLst>
          <pc:docMk/>
          <pc:sldMk cId="2625661519" sldId="2147480710"/>
        </pc:sldMkLst>
        <pc:spChg chg="mod">
          <ac:chgData name="Ellie Matthews" userId="7302ea8f-c345-443f-a16b-f8f6812a022f" providerId="ADAL" clId="{9687A537-1933-461A-8D56-D369158F4452}" dt="2025-10-27T15:14:02.291" v="149" actId="113"/>
          <ac:spMkLst>
            <pc:docMk/>
            <pc:sldMk cId="2625661519" sldId="2147480710"/>
            <ac:spMk id="2" creationId="{C6B0E3FD-AFB3-F3B0-145A-4C0B0D9E00B3}"/>
          </ac:spMkLst>
        </pc:spChg>
        <pc:spChg chg="del mod">
          <ac:chgData name="Ellie Matthews" userId="7302ea8f-c345-443f-a16b-f8f6812a022f" providerId="ADAL" clId="{9687A537-1933-461A-8D56-D369158F4452}" dt="2025-10-30T12:40:31.804" v="578" actId="478"/>
          <ac:spMkLst>
            <pc:docMk/>
            <pc:sldMk cId="2625661519" sldId="2147480710"/>
            <ac:spMk id="7" creationId="{38113860-23DA-C1C9-440B-030CFCE4F1D6}"/>
          </ac:spMkLst>
        </pc:spChg>
        <pc:graphicFrameChg chg="mod modGraphic">
          <ac:chgData name="Ellie Matthews" userId="7302ea8f-c345-443f-a16b-f8f6812a022f" providerId="ADAL" clId="{9687A537-1933-461A-8D56-D369158F4452}" dt="2025-10-29T09:14:09.287" v="252" actId="14100"/>
          <ac:graphicFrameMkLst>
            <pc:docMk/>
            <pc:sldMk cId="2625661519" sldId="2147480710"/>
            <ac:graphicFrameMk id="5" creationId="{F642F240-EA0C-BDA3-2FEC-458FA62E35E4}"/>
          </ac:graphicFrameMkLst>
        </pc:graphicFrameChg>
        <pc:graphicFrameChg chg="mod">
          <ac:chgData name="Ellie Matthews" userId="7302ea8f-c345-443f-a16b-f8f6812a022f" providerId="ADAL" clId="{9687A537-1933-461A-8D56-D369158F4452}" dt="2025-10-29T09:14:06.521" v="251"/>
          <ac:graphicFrameMkLst>
            <pc:docMk/>
            <pc:sldMk cId="2625661519" sldId="2147480710"/>
            <ac:graphicFrameMk id="6" creationId="{B7F19D52-715C-492A-8879-4682EB5F6E90}"/>
          </ac:graphicFrameMkLst>
        </pc:graphicFrameChg>
      </pc:sldChg>
      <pc:sldChg chg="modSp mod">
        <pc:chgData name="Ellie Matthews" userId="7302ea8f-c345-443f-a16b-f8f6812a022f" providerId="ADAL" clId="{9687A537-1933-461A-8D56-D369158F4452}" dt="2025-10-27T15:14:48.995" v="163" actId="1076"/>
        <pc:sldMkLst>
          <pc:docMk/>
          <pc:sldMk cId="2977576517" sldId="2147480711"/>
        </pc:sldMkLst>
      </pc:sldChg>
      <pc:sldChg chg="modSp mod">
        <pc:chgData name="Ellie Matthews" userId="7302ea8f-c345-443f-a16b-f8f6812a022f" providerId="ADAL" clId="{9687A537-1933-461A-8D56-D369158F4452}" dt="2025-10-27T15:15:01.015" v="168" actId="1076"/>
        <pc:sldMkLst>
          <pc:docMk/>
          <pc:sldMk cId="353635528" sldId="2147480712"/>
        </pc:sldMkLst>
      </pc:sldChg>
      <pc:sldChg chg="modSp mod">
        <pc:chgData name="Ellie Matthews" userId="7302ea8f-c345-443f-a16b-f8f6812a022f" providerId="ADAL" clId="{9687A537-1933-461A-8D56-D369158F4452}" dt="2025-10-27T15:15:18.263" v="171" actId="1076"/>
        <pc:sldMkLst>
          <pc:docMk/>
          <pc:sldMk cId="1115226913" sldId="2147480713"/>
        </pc:sldMkLst>
      </pc:sldChg>
      <pc:sldChg chg="addSp modSp mod modTransition">
        <pc:chgData name="Ellie Matthews" userId="7302ea8f-c345-443f-a16b-f8f6812a022f" providerId="ADAL" clId="{9687A537-1933-461A-8D56-D369158F4452}" dt="2025-10-30T13:16:31.331" v="1285" actId="6549"/>
        <pc:sldMkLst>
          <pc:docMk/>
          <pc:sldMk cId="2967963157" sldId="2147480714"/>
        </pc:sldMkLst>
        <pc:spChg chg="mod">
          <ac:chgData name="Ellie Matthews" userId="7302ea8f-c345-443f-a16b-f8f6812a022f" providerId="ADAL" clId="{9687A537-1933-461A-8D56-D369158F4452}" dt="2025-10-29T09:12:51.982" v="238" actId="403"/>
          <ac:spMkLst>
            <pc:docMk/>
            <pc:sldMk cId="2967963157" sldId="2147480714"/>
            <ac:spMk id="2" creationId="{3B5C3E46-24DE-3F82-1D7F-01736036251F}"/>
          </ac:spMkLst>
        </pc:spChg>
        <pc:spChg chg="mod">
          <ac:chgData name="Ellie Matthews" userId="7302ea8f-c345-443f-a16b-f8f6812a022f" providerId="ADAL" clId="{9687A537-1933-461A-8D56-D369158F4452}" dt="2025-10-30T13:16:31.331" v="1285" actId="6549"/>
          <ac:spMkLst>
            <pc:docMk/>
            <pc:sldMk cId="2967963157" sldId="2147480714"/>
            <ac:spMk id="4" creationId="{8DF6E904-3D2E-460D-FE6B-2B50B181B6D5}"/>
          </ac:spMkLst>
        </pc:spChg>
        <pc:picChg chg="add mod">
          <ac:chgData name="Ellie Matthews" userId="7302ea8f-c345-443f-a16b-f8f6812a022f" providerId="ADAL" clId="{9687A537-1933-461A-8D56-D369158F4452}" dt="2025-10-30T12:25:45.101" v="429" actId="171"/>
          <ac:picMkLst>
            <pc:docMk/>
            <pc:sldMk cId="2967963157" sldId="2147480714"/>
            <ac:picMk id="2050" creationId="{882ABDB7-95D2-D039-B6BC-1334EF0B0F56}"/>
          </ac:picMkLst>
        </pc:picChg>
      </pc:sldChg>
      <pc:sldChg chg="addSp delSp modSp mod modTransition">
        <pc:chgData name="Ellie Matthews" userId="7302ea8f-c345-443f-a16b-f8f6812a022f" providerId="ADAL" clId="{9687A537-1933-461A-8D56-D369158F4452}" dt="2025-10-30T12:55:40.715" v="1154" actId="6549"/>
        <pc:sldMkLst>
          <pc:docMk/>
          <pc:sldMk cId="3510462114" sldId="2147480715"/>
        </pc:sldMkLst>
        <pc:spChg chg="mod">
          <ac:chgData name="Ellie Matthews" userId="7302ea8f-c345-443f-a16b-f8f6812a022f" providerId="ADAL" clId="{9687A537-1933-461A-8D56-D369158F4452}" dt="2025-10-27T15:06:03.366" v="88" actId="113"/>
          <ac:spMkLst>
            <pc:docMk/>
            <pc:sldMk cId="3510462114" sldId="2147480715"/>
            <ac:spMk id="2" creationId="{4CE9FAD7-254C-8EB6-037B-FBB596EC99A6}"/>
          </ac:spMkLst>
        </pc:spChg>
        <pc:spChg chg="mod">
          <ac:chgData name="Ellie Matthews" userId="7302ea8f-c345-443f-a16b-f8f6812a022f" providerId="ADAL" clId="{9687A537-1933-461A-8D56-D369158F4452}" dt="2025-10-30T12:55:40.715" v="1154" actId="6549"/>
          <ac:spMkLst>
            <pc:docMk/>
            <pc:sldMk cId="3510462114" sldId="2147480715"/>
            <ac:spMk id="3" creationId="{ED8BD23C-F867-F4A3-8EFA-97A187B37C97}"/>
          </ac:spMkLst>
        </pc:spChg>
        <pc:picChg chg="add mod">
          <ac:chgData name="Ellie Matthews" userId="7302ea8f-c345-443f-a16b-f8f6812a022f" providerId="ADAL" clId="{9687A537-1933-461A-8D56-D369158F4452}" dt="2025-10-30T12:49:57.250" v="612" actId="171"/>
          <ac:picMkLst>
            <pc:docMk/>
            <pc:sldMk cId="3510462114" sldId="2147480715"/>
            <ac:picMk id="3074" creationId="{F19AF9B7-4BE3-7B3D-E4C3-B08FB5EB5FFE}"/>
          </ac:picMkLst>
        </pc:picChg>
      </pc:sldChg>
      <pc:sldChg chg="modSp mod">
        <pc:chgData name="Ellie Matthews" userId="7302ea8f-c345-443f-a16b-f8f6812a022f" providerId="ADAL" clId="{9687A537-1933-461A-8D56-D369158F4452}" dt="2025-10-27T15:10:38.227" v="97" actId="20577"/>
        <pc:sldMkLst>
          <pc:docMk/>
          <pc:sldMk cId="713256955" sldId="2147480716"/>
        </pc:sldMkLst>
      </pc:sldChg>
      <pc:sldChg chg="modSp mod">
        <pc:chgData name="Ellie Matthews" userId="7302ea8f-c345-443f-a16b-f8f6812a022f" providerId="ADAL" clId="{9687A537-1933-461A-8D56-D369158F4452}" dt="2025-10-27T15:13:42.027" v="147" actId="403"/>
        <pc:sldMkLst>
          <pc:docMk/>
          <pc:sldMk cId="1739055750" sldId="2147480717"/>
        </pc:sldMkLst>
      </pc:sldChg>
      <pc:sldChg chg="addSp delSp modSp mod modTransition">
        <pc:chgData name="Ellie Matthews" userId="7302ea8f-c345-443f-a16b-f8f6812a022f" providerId="ADAL" clId="{9687A537-1933-461A-8D56-D369158F4452}" dt="2025-10-30T12:59:03.934" v="1208" actId="6549"/>
        <pc:sldMkLst>
          <pc:docMk/>
          <pc:sldMk cId="2852474608" sldId="2147480718"/>
        </pc:sldMkLst>
        <pc:spChg chg="mod">
          <ac:chgData name="Ellie Matthews" userId="7302ea8f-c345-443f-a16b-f8f6812a022f" providerId="ADAL" clId="{9687A537-1933-461A-8D56-D369158F4452}" dt="2025-10-27T15:12:02.144" v="108" actId="2711"/>
          <ac:spMkLst>
            <pc:docMk/>
            <pc:sldMk cId="2852474608" sldId="2147480718"/>
            <ac:spMk id="2" creationId="{EFFBEDBC-178B-EE6A-42F5-DFEEE177B1C1}"/>
          </ac:spMkLst>
        </pc:spChg>
        <pc:spChg chg="mod">
          <ac:chgData name="Ellie Matthews" userId="7302ea8f-c345-443f-a16b-f8f6812a022f" providerId="ADAL" clId="{9687A537-1933-461A-8D56-D369158F4452}" dt="2025-10-30T12:59:03.934" v="1208" actId="6549"/>
          <ac:spMkLst>
            <pc:docMk/>
            <pc:sldMk cId="2852474608" sldId="2147480718"/>
            <ac:spMk id="3" creationId="{25B4C056-C3FB-DFB9-2DD4-CD358CDF0A18}"/>
          </ac:spMkLst>
        </pc:spChg>
        <pc:picChg chg="add mod">
          <ac:chgData name="Ellie Matthews" userId="7302ea8f-c345-443f-a16b-f8f6812a022f" providerId="ADAL" clId="{9687A537-1933-461A-8D56-D369158F4452}" dt="2025-10-30T12:35:06.071" v="533" actId="14100"/>
          <ac:picMkLst>
            <pc:docMk/>
            <pc:sldMk cId="2852474608" sldId="2147480718"/>
            <ac:picMk id="6146" creationId="{4A86CCC2-112D-2BE5-35DF-BE57026DC21A}"/>
          </ac:picMkLst>
        </pc:picChg>
      </pc:sldChg>
      <pc:sldChg chg="addSp delSp modSp mod modTransition">
        <pc:chgData name="Ellie Matthews" userId="7302ea8f-c345-443f-a16b-f8f6812a022f" providerId="ADAL" clId="{9687A537-1933-461A-8D56-D369158F4452}" dt="2025-10-29T09:18:27.163" v="295"/>
        <pc:sldMkLst>
          <pc:docMk/>
          <pc:sldMk cId="4261961444" sldId="2147480719"/>
        </pc:sldMkLst>
        <pc:spChg chg="add del mod">
          <ac:chgData name="Ellie Matthews" userId="7302ea8f-c345-443f-a16b-f8f6812a022f" providerId="ADAL" clId="{9687A537-1933-461A-8D56-D369158F4452}" dt="2025-10-28T16:54:18.926" v="232" actId="20577"/>
          <ac:spMkLst>
            <pc:docMk/>
            <pc:sldMk cId="4261961444" sldId="2147480719"/>
            <ac:spMk id="2" creationId="{69C35FEB-0C86-5CA5-ADA5-1929E749428C}"/>
          </ac:spMkLst>
        </pc:spChg>
      </pc:sldChg>
      <pc:sldChg chg="addSp modSp mod modTransition">
        <pc:chgData name="Ellie Matthews" userId="7302ea8f-c345-443f-a16b-f8f6812a022f" providerId="ADAL" clId="{9687A537-1933-461A-8D56-D369158F4452}" dt="2025-10-30T13:17:53.774" v="1293" actId="20577"/>
        <pc:sldMkLst>
          <pc:docMk/>
          <pc:sldMk cId="1084190373" sldId="2147480720"/>
        </pc:sldMkLst>
        <pc:spChg chg="mod">
          <ac:chgData name="Ellie Matthews" userId="7302ea8f-c345-443f-a16b-f8f6812a022f" providerId="ADAL" clId="{9687A537-1933-461A-8D56-D369158F4452}" dt="2025-10-30T13:17:53.774" v="1293" actId="20577"/>
          <ac:spMkLst>
            <pc:docMk/>
            <pc:sldMk cId="1084190373" sldId="2147480720"/>
            <ac:spMk id="3" creationId="{C27D0940-03B4-4D15-9D86-4A4F1E44AE02}"/>
          </ac:spMkLst>
        </pc:spChg>
        <pc:picChg chg="add mod">
          <ac:chgData name="Ellie Matthews" userId="7302ea8f-c345-443f-a16b-f8f6812a022f" providerId="ADAL" clId="{9687A537-1933-461A-8D56-D369158F4452}" dt="2025-10-30T12:32:31.169" v="506" actId="14100"/>
          <ac:picMkLst>
            <pc:docMk/>
            <pc:sldMk cId="1084190373" sldId="2147480720"/>
            <ac:picMk id="4098" creationId="{FAC11482-71FE-B2C5-E54C-136A749C4816}"/>
          </ac:picMkLst>
        </pc:picChg>
      </pc:sldChg>
      <pc:sldChg chg="addSp modSp mod modTransition">
        <pc:chgData name="Ellie Matthews" userId="7302ea8f-c345-443f-a16b-f8f6812a022f" providerId="ADAL" clId="{9687A537-1933-461A-8D56-D369158F4452}" dt="2025-10-30T12:57:27.515" v="1182" actId="20577"/>
        <pc:sldMkLst>
          <pc:docMk/>
          <pc:sldMk cId="2553970601" sldId="2147480721"/>
        </pc:sldMkLst>
        <pc:spChg chg="mod">
          <ac:chgData name="Ellie Matthews" userId="7302ea8f-c345-443f-a16b-f8f6812a022f" providerId="ADAL" clId="{9687A537-1933-461A-8D56-D369158F4452}" dt="2025-10-30T12:57:27.515" v="1182" actId="20577"/>
          <ac:spMkLst>
            <pc:docMk/>
            <pc:sldMk cId="2553970601" sldId="2147480721"/>
            <ac:spMk id="3" creationId="{98B0C0FC-BBCF-FBBA-497B-ADB77F668E16}"/>
          </ac:spMkLst>
        </pc:spChg>
        <pc:picChg chg="add mod">
          <ac:chgData name="Ellie Matthews" userId="7302ea8f-c345-443f-a16b-f8f6812a022f" providerId="ADAL" clId="{9687A537-1933-461A-8D56-D369158F4452}" dt="2025-10-30T12:47:16.303" v="582" actId="1036"/>
          <ac:picMkLst>
            <pc:docMk/>
            <pc:sldMk cId="2553970601" sldId="2147480721"/>
            <ac:picMk id="5122" creationId="{3F0FBF2E-88D4-2A0C-2597-69FF84497F6A}"/>
          </ac:picMkLst>
        </pc:picChg>
      </pc:sldChg>
      <pc:sldChg chg="addSp modSp mod modTransition">
        <pc:chgData name="Ellie Matthews" userId="7302ea8f-c345-443f-a16b-f8f6812a022f" providerId="ADAL" clId="{9687A537-1933-461A-8D56-D369158F4452}" dt="2025-10-30T13:22:10.292" v="1308" actId="6549"/>
        <pc:sldMkLst>
          <pc:docMk/>
          <pc:sldMk cId="2493757474" sldId="2147480722"/>
        </pc:sldMkLst>
        <pc:spChg chg="mod">
          <ac:chgData name="Ellie Matthews" userId="7302ea8f-c345-443f-a16b-f8f6812a022f" providerId="ADAL" clId="{9687A537-1933-461A-8D56-D369158F4452}" dt="2025-10-30T13:22:10.292" v="1308" actId="6549"/>
          <ac:spMkLst>
            <pc:docMk/>
            <pc:sldMk cId="2493757474" sldId="2147480722"/>
            <ac:spMk id="3" creationId="{F64404CD-E299-BAFD-E077-E78B6C31765B}"/>
          </ac:spMkLst>
        </pc:spChg>
        <pc:spChg chg="mod">
          <ac:chgData name="Ellie Matthews" userId="7302ea8f-c345-443f-a16b-f8f6812a022f" providerId="ADAL" clId="{9687A537-1933-461A-8D56-D369158F4452}" dt="2025-10-30T12:38:41.341" v="576" actId="255"/>
          <ac:spMkLst>
            <pc:docMk/>
            <pc:sldMk cId="2493757474" sldId="2147480722"/>
            <ac:spMk id="4" creationId="{2EE04EEE-EDA5-5CAB-6C78-16C24CDCED23}"/>
          </ac:spMkLst>
        </pc:spChg>
        <pc:picChg chg="add mod">
          <ac:chgData name="Ellie Matthews" userId="7302ea8f-c345-443f-a16b-f8f6812a022f" providerId="ADAL" clId="{9687A537-1933-461A-8D56-D369158F4452}" dt="2025-10-30T12:35:50.308" v="543" actId="14100"/>
          <ac:picMkLst>
            <pc:docMk/>
            <pc:sldMk cId="2493757474" sldId="2147480722"/>
            <ac:picMk id="7170" creationId="{1F4D582D-DFCB-2FAD-95AD-FBAED8E6C62C}"/>
          </ac:picMkLst>
        </pc:picChg>
      </pc:sldChg>
      <pc:sldChg chg="add del">
        <pc:chgData name="Ellie Matthews" userId="7302ea8f-c345-443f-a16b-f8f6812a022f" providerId="ADAL" clId="{9687A537-1933-461A-8D56-D369158F4452}" dt="2025-10-29T11:44:16.184" v="297" actId="47"/>
        <pc:sldMkLst>
          <pc:docMk/>
          <pc:sldMk cId="717549112" sldId="2147480723"/>
        </pc:sldMkLst>
      </pc:sldChg>
      <pc:sldChg chg="add">
        <pc:chgData name="Ellie Matthews" userId="7302ea8f-c345-443f-a16b-f8f6812a022f" providerId="ADAL" clId="{9687A537-1933-461A-8D56-D369158F4452}" dt="2025-10-29T11:44:28.727" v="298"/>
        <pc:sldMkLst>
          <pc:docMk/>
          <pc:sldMk cId="2898369131" sldId="2147480723"/>
        </pc:sldMkLst>
      </pc:sldChg>
      <pc:sldChg chg="modSp add mod">
        <pc:chgData name="Ellie Matthews" userId="7302ea8f-c345-443f-a16b-f8f6812a022f" providerId="ADAL" clId="{9687A537-1933-461A-8D56-D369158F4452}" dt="2025-10-29T14:18:06.547" v="320" actId="1076"/>
        <pc:sldMkLst>
          <pc:docMk/>
          <pc:sldMk cId="170963834" sldId="2147480724"/>
        </pc:sldMkLst>
        <pc:spChg chg="mod">
          <ac:chgData name="Ellie Matthews" userId="7302ea8f-c345-443f-a16b-f8f6812a022f" providerId="ADAL" clId="{9687A537-1933-461A-8D56-D369158F4452}" dt="2025-10-29T14:18:06.547" v="320" actId="1076"/>
          <ac:spMkLst>
            <pc:docMk/>
            <pc:sldMk cId="170963834" sldId="2147480724"/>
            <ac:spMk id="3" creationId="{0A140D27-0E15-4434-A8B8-FC32761449B0}"/>
          </ac:spMkLst>
        </pc:spChg>
      </pc:sldChg>
      <pc:sldChg chg="modSp add mod">
        <pc:chgData name="Ellie Matthews" userId="7302ea8f-c345-443f-a16b-f8f6812a022f" providerId="ADAL" clId="{9687A537-1933-461A-8D56-D369158F4452}" dt="2025-10-29T14:11:39.924" v="312" actId="1076"/>
        <pc:sldMkLst>
          <pc:docMk/>
          <pc:sldMk cId="787615799" sldId="2147480725"/>
        </pc:sldMkLst>
        <pc:spChg chg="mod">
          <ac:chgData name="Ellie Matthews" userId="7302ea8f-c345-443f-a16b-f8f6812a022f" providerId="ADAL" clId="{9687A537-1933-461A-8D56-D369158F4452}" dt="2025-10-29T14:11:39.924" v="312" actId="1076"/>
          <ac:spMkLst>
            <pc:docMk/>
            <pc:sldMk cId="787615799" sldId="2147480725"/>
            <ac:spMk id="2" creationId="{2A994BE1-6A7D-90C9-5028-901BC6A376B2}"/>
          </ac:spMkLst>
        </pc:spChg>
      </pc:sldChg>
      <pc:sldChg chg="new del">
        <pc:chgData name="Ellie Matthews" userId="7302ea8f-c345-443f-a16b-f8f6812a022f" providerId="ADAL" clId="{9687A537-1933-461A-8D56-D369158F4452}" dt="2025-10-29T14:51:31.572" v="338" actId="47"/>
        <pc:sldMkLst>
          <pc:docMk/>
          <pc:sldMk cId="428134346" sldId="2147480726"/>
        </pc:sldMkLst>
      </pc:sldChg>
      <pc:sldChg chg="new del">
        <pc:chgData name="Ellie Matthews" userId="7302ea8f-c345-443f-a16b-f8f6812a022f" providerId="ADAL" clId="{9687A537-1933-461A-8D56-D369158F4452}" dt="2025-10-29T14:52:06.382" v="346" actId="47"/>
        <pc:sldMkLst>
          <pc:docMk/>
          <pc:sldMk cId="1473258110" sldId="2147480726"/>
        </pc:sldMkLst>
      </pc:sldChg>
      <pc:sldChg chg="add del">
        <pc:chgData name="Ellie Matthews" userId="7302ea8f-c345-443f-a16b-f8f6812a022f" providerId="ADAL" clId="{9687A537-1933-461A-8D56-D369158F4452}" dt="2025-10-29T14:11:28.555" v="310" actId="47"/>
        <pc:sldMkLst>
          <pc:docMk/>
          <pc:sldMk cId="3361965959" sldId="2147480726"/>
        </pc:sldMkLst>
      </pc:sldChg>
      <pc:sldChg chg="new del">
        <pc:chgData name="Ellie Matthews" userId="7302ea8f-c345-443f-a16b-f8f6812a022f" providerId="ADAL" clId="{9687A537-1933-461A-8D56-D369158F4452}" dt="2025-10-29T14:52:06.382" v="346" actId="47"/>
        <pc:sldMkLst>
          <pc:docMk/>
          <pc:sldMk cId="1856600686" sldId="2147480727"/>
        </pc:sldMkLst>
      </pc:sldChg>
      <pc:sldChg chg="new del">
        <pc:chgData name="Ellie Matthews" userId="7302ea8f-c345-443f-a16b-f8f6812a022f" providerId="ADAL" clId="{9687A537-1933-461A-8D56-D369158F4452}" dt="2025-10-29T14:51:31.572" v="338" actId="47"/>
        <pc:sldMkLst>
          <pc:docMk/>
          <pc:sldMk cId="4130101602" sldId="2147480727"/>
        </pc:sldMkLst>
      </pc:sldChg>
      <pc:sldChg chg="new del">
        <pc:chgData name="Ellie Matthews" userId="7302ea8f-c345-443f-a16b-f8f6812a022f" providerId="ADAL" clId="{9687A537-1933-461A-8D56-D369158F4452}" dt="2025-10-29T14:52:06.382" v="346" actId="47"/>
        <pc:sldMkLst>
          <pc:docMk/>
          <pc:sldMk cId="74798315" sldId="2147480728"/>
        </pc:sldMkLst>
      </pc:sldChg>
      <pc:sldChg chg="new del">
        <pc:chgData name="Ellie Matthews" userId="7302ea8f-c345-443f-a16b-f8f6812a022f" providerId="ADAL" clId="{9687A537-1933-461A-8D56-D369158F4452}" dt="2025-10-29T14:51:31.572" v="338" actId="47"/>
        <pc:sldMkLst>
          <pc:docMk/>
          <pc:sldMk cId="3297935122" sldId="2147480728"/>
        </pc:sldMkLst>
      </pc:sldChg>
      <pc:sldChg chg="new del">
        <pc:chgData name="Ellie Matthews" userId="7302ea8f-c345-443f-a16b-f8f6812a022f" providerId="ADAL" clId="{9687A537-1933-461A-8D56-D369158F4452}" dt="2025-10-29T14:52:06.382" v="346" actId="47"/>
        <pc:sldMkLst>
          <pc:docMk/>
          <pc:sldMk cId="3173005823" sldId="2147480729"/>
        </pc:sldMkLst>
      </pc:sldChg>
      <pc:sldChg chg="new del">
        <pc:chgData name="Ellie Matthews" userId="7302ea8f-c345-443f-a16b-f8f6812a022f" providerId="ADAL" clId="{9687A537-1933-461A-8D56-D369158F4452}" dt="2025-10-29T14:52:07.975" v="347" actId="47"/>
        <pc:sldMkLst>
          <pc:docMk/>
          <pc:sldMk cId="4204134919" sldId="2147480730"/>
        </pc:sldMkLst>
      </pc:sldChg>
      <pc:sldChg chg="delSp add delDesignElem">
        <pc:chgData name="Ellie Matthews" userId="7302ea8f-c345-443f-a16b-f8f6812a022f" providerId="ADAL" clId="{9687A537-1933-461A-8D56-D369158F4452}" dt="2025-10-29T14:56:17.879" v="358"/>
        <pc:sldMkLst>
          <pc:docMk/>
          <pc:sldMk cId="2271220909" sldId="2147480731"/>
        </pc:sldMkLst>
        <pc:grpChg chg="del">
          <ac:chgData name="Ellie Matthews" userId="7302ea8f-c345-443f-a16b-f8f6812a022f" providerId="ADAL" clId="{9687A537-1933-461A-8D56-D369158F4452}" dt="2025-10-29T14:56:17.879" v="358"/>
          <ac:grpSpMkLst>
            <pc:docMk/>
            <pc:sldMk cId="2271220909" sldId="2147480731"/>
            <ac:grpSpMk id="38" creationId="{8AEBEFE2-515F-4B18-8468-97D8C730986A}"/>
          </ac:grpSpMkLst>
        </pc:grpChg>
      </pc:sldChg>
      <pc:sldChg chg="delSp add delDesignElem">
        <pc:chgData name="Ellie Matthews" userId="7302ea8f-c345-443f-a16b-f8f6812a022f" providerId="ADAL" clId="{9687A537-1933-461A-8D56-D369158F4452}" dt="2025-10-29T14:56:17.879" v="358"/>
        <pc:sldMkLst>
          <pc:docMk/>
          <pc:sldMk cId="2784685934" sldId="2147480732"/>
        </pc:sldMkLst>
        <pc:spChg chg="del">
          <ac:chgData name="Ellie Matthews" userId="7302ea8f-c345-443f-a16b-f8f6812a022f" providerId="ADAL" clId="{9687A537-1933-461A-8D56-D369158F4452}" dt="2025-10-29T14:56:17.879" v="358"/>
          <ac:spMkLst>
            <pc:docMk/>
            <pc:sldMk cId="2784685934" sldId="2147480732"/>
            <ac:spMk id="37" creationId="{6AD30037-67ED-4367-9BE0-45787510BF13}"/>
          </ac:spMkLst>
        </pc:spChg>
        <pc:grpChg chg="del">
          <ac:chgData name="Ellie Matthews" userId="7302ea8f-c345-443f-a16b-f8f6812a022f" providerId="ADAL" clId="{9687A537-1933-461A-8D56-D369158F4452}" dt="2025-10-29T14:56:17.879" v="358"/>
          <ac:grpSpMkLst>
            <pc:docMk/>
            <pc:sldMk cId="2784685934" sldId="2147480732"/>
            <ac:grpSpMk id="38" creationId="{50841A4E-5BC1-44B4-83CF-D524E8AEAD64}"/>
          </ac:grpSpMkLst>
        </pc:grpChg>
      </pc:sldChg>
      <pc:sldChg chg="new del">
        <pc:chgData name="Ellie Matthews" userId="7302ea8f-c345-443f-a16b-f8f6812a022f" providerId="ADAL" clId="{9687A537-1933-461A-8D56-D369158F4452}" dt="2025-10-29T14:55:00.182" v="349" actId="47"/>
        <pc:sldMkLst>
          <pc:docMk/>
          <pc:sldMk cId="763778409" sldId="2147480733"/>
        </pc:sldMkLst>
      </pc:sldChg>
      <pc:sldChg chg="add">
        <pc:chgData name="Ellie Matthews" userId="7302ea8f-c345-443f-a16b-f8f6812a022f" providerId="ADAL" clId="{9687A537-1933-461A-8D56-D369158F4452}" dt="2025-10-30T16:50:25.170" v="1309"/>
        <pc:sldMkLst>
          <pc:docMk/>
          <pc:sldMk cId="3853434629" sldId="2147480733"/>
        </pc:sldMkLst>
      </pc:sldChg>
      <pc:sldChg chg="add">
        <pc:chgData name="Ellie Matthews" userId="7302ea8f-c345-443f-a16b-f8f6812a022f" providerId="ADAL" clId="{9687A537-1933-461A-8D56-D369158F4452}" dt="2025-10-30T16:50:25.170" v="1309"/>
        <pc:sldMkLst>
          <pc:docMk/>
          <pc:sldMk cId="1648895580" sldId="2147480734"/>
        </pc:sldMkLst>
      </pc:sldChg>
      <pc:sldChg chg="add">
        <pc:chgData name="Ellie Matthews" userId="7302ea8f-c345-443f-a16b-f8f6812a022f" providerId="ADAL" clId="{9687A537-1933-461A-8D56-D369158F4452}" dt="2025-10-30T16:50:25.170" v="1309"/>
        <pc:sldMkLst>
          <pc:docMk/>
          <pc:sldMk cId="988662810" sldId="2147480735"/>
        </pc:sldMkLst>
      </pc:sldChg>
      <pc:sldChg chg="add">
        <pc:chgData name="Ellie Matthews" userId="7302ea8f-c345-443f-a16b-f8f6812a022f" providerId="ADAL" clId="{9687A537-1933-461A-8D56-D369158F4452}" dt="2025-10-30T16:50:25.170" v="1309"/>
        <pc:sldMkLst>
          <pc:docMk/>
          <pc:sldMk cId="2300363374" sldId="2147480736"/>
        </pc:sldMkLst>
      </pc:sldChg>
      <pc:sldChg chg="add">
        <pc:chgData name="Ellie Matthews" userId="7302ea8f-c345-443f-a16b-f8f6812a022f" providerId="ADAL" clId="{9687A537-1933-461A-8D56-D369158F4452}" dt="2025-10-30T16:50:25.170" v="1309"/>
        <pc:sldMkLst>
          <pc:docMk/>
          <pc:sldMk cId="859234420" sldId="2147480737"/>
        </pc:sldMkLst>
      </pc:sldChg>
      <pc:sldChg chg="add">
        <pc:chgData name="Ellie Matthews" userId="7302ea8f-c345-443f-a16b-f8f6812a022f" providerId="ADAL" clId="{9687A537-1933-461A-8D56-D369158F4452}" dt="2025-10-30T16:50:25.170" v="1309"/>
        <pc:sldMkLst>
          <pc:docMk/>
          <pc:sldMk cId="2898436916" sldId="2147480738"/>
        </pc:sldMkLst>
      </pc:sldChg>
      <pc:sldChg chg="add">
        <pc:chgData name="Ellie Matthews" userId="7302ea8f-c345-443f-a16b-f8f6812a022f" providerId="ADAL" clId="{9687A537-1933-461A-8D56-D369158F4452}" dt="2025-10-30T16:50:25.170" v="1309"/>
        <pc:sldMkLst>
          <pc:docMk/>
          <pc:sldMk cId="2130224059" sldId="2147480739"/>
        </pc:sldMkLst>
      </pc:sldChg>
      <pc:sldChg chg="modSp add del mod">
        <pc:chgData name="Ellie Matthews" userId="7302ea8f-c345-443f-a16b-f8f6812a022f" providerId="ADAL" clId="{9687A537-1933-461A-8D56-D369158F4452}" dt="2025-10-30T16:52:55.454" v="1315"/>
        <pc:sldMkLst>
          <pc:docMk/>
          <pc:sldMk cId="1546088921" sldId="2147480740"/>
        </pc:sldMkLst>
        <pc:spChg chg="mod">
          <ac:chgData name="Ellie Matthews" userId="7302ea8f-c345-443f-a16b-f8f6812a022f" providerId="ADAL" clId="{9687A537-1933-461A-8D56-D369158F4452}" dt="2025-10-30T16:52:55.454" v="1315"/>
          <ac:spMkLst>
            <pc:docMk/>
            <pc:sldMk cId="1546088921" sldId="2147480740"/>
            <ac:spMk id="3" creationId="{4A553AAA-2CD2-BCDE-6672-B73BD0DD5C54}"/>
          </ac:spMkLst>
        </pc:spChg>
      </pc:sldChg>
      <pc:sldChg chg="addSp modSp add mod">
        <pc:chgData name="Ellie Matthews" userId="7302ea8f-c345-443f-a16b-f8f6812a022f" providerId="ADAL" clId="{9687A537-1933-461A-8D56-D369158F4452}" dt="2025-10-30T16:53:22.521" v="1322"/>
        <pc:sldMkLst>
          <pc:docMk/>
          <pc:sldMk cId="2142121678" sldId="2147480740"/>
        </pc:sldMkLst>
        <pc:spChg chg="mod">
          <ac:chgData name="Ellie Matthews" userId="7302ea8f-c345-443f-a16b-f8f6812a022f" providerId="ADAL" clId="{9687A537-1933-461A-8D56-D369158F4452}" dt="2025-10-30T16:53:17.157" v="1321" actId="1076"/>
          <ac:spMkLst>
            <pc:docMk/>
            <pc:sldMk cId="2142121678" sldId="2147480740"/>
            <ac:spMk id="2" creationId="{56734683-018A-466B-6E49-0DED3F11E5E0}"/>
          </ac:spMkLst>
        </pc:spChg>
        <pc:picChg chg="add">
          <ac:chgData name="Ellie Matthews" userId="7302ea8f-c345-443f-a16b-f8f6812a022f" providerId="ADAL" clId="{9687A537-1933-461A-8D56-D369158F4452}" dt="2025-10-30T16:53:22.521" v="1322"/>
          <ac:picMkLst>
            <pc:docMk/>
            <pc:sldMk cId="2142121678" sldId="2147480740"/>
            <ac:picMk id="3" creationId="{FAAEF444-1DA1-7DDB-6809-97F11C9282B5}"/>
          </ac:picMkLst>
        </pc:picChg>
      </pc:sldChg>
      <pc:sldChg chg="add del">
        <pc:chgData name="Ellie Matthews" userId="7302ea8f-c345-443f-a16b-f8f6812a022f" providerId="ADAL" clId="{9687A537-1933-461A-8D56-D369158F4452}" dt="2025-10-30T16:52:55.454" v="1315"/>
        <pc:sldMkLst>
          <pc:docMk/>
          <pc:sldMk cId="74979105" sldId="2147480741"/>
        </pc:sldMkLst>
      </pc:sldChg>
      <pc:sldChg chg="modSp add del mod">
        <pc:chgData name="Ellie Matthews" userId="7302ea8f-c345-443f-a16b-f8f6812a022f" providerId="ADAL" clId="{9687A537-1933-461A-8D56-D369158F4452}" dt="2025-10-30T16:52:55.454" v="1315"/>
        <pc:sldMkLst>
          <pc:docMk/>
          <pc:sldMk cId="511276392" sldId="2147480742"/>
        </pc:sldMkLst>
        <pc:spChg chg="mod">
          <ac:chgData name="Ellie Matthews" userId="7302ea8f-c345-443f-a16b-f8f6812a022f" providerId="ADAL" clId="{9687A537-1933-461A-8D56-D369158F4452}" dt="2025-10-30T16:52:55.454" v="1315"/>
          <ac:spMkLst>
            <pc:docMk/>
            <pc:sldMk cId="511276392" sldId="2147480742"/>
            <ac:spMk id="5" creationId="{D38A7FE2-F690-7411-1279-942FBA8CBC2E}"/>
          </ac:spMkLst>
        </pc:spChg>
      </pc:sldChg>
      <pc:sldChg chg="add del">
        <pc:chgData name="Ellie Matthews" userId="7302ea8f-c345-443f-a16b-f8f6812a022f" providerId="ADAL" clId="{9687A537-1933-461A-8D56-D369158F4452}" dt="2025-10-30T16:52:55.454" v="1315"/>
        <pc:sldMkLst>
          <pc:docMk/>
          <pc:sldMk cId="2620805369" sldId="2147480743"/>
        </pc:sldMkLst>
      </pc:sldChg>
      <pc:sldChg chg="add del">
        <pc:chgData name="Ellie Matthews" userId="7302ea8f-c345-443f-a16b-f8f6812a022f" providerId="ADAL" clId="{9687A537-1933-461A-8D56-D369158F4452}" dt="2025-10-30T16:52:55.454" v="1315"/>
        <pc:sldMkLst>
          <pc:docMk/>
          <pc:sldMk cId="575287299" sldId="2147480744"/>
        </pc:sldMkLst>
      </pc:sldChg>
      <pc:sldChg chg="add del">
        <pc:chgData name="Ellie Matthews" userId="7302ea8f-c345-443f-a16b-f8f6812a022f" providerId="ADAL" clId="{9687A537-1933-461A-8D56-D369158F4452}" dt="2025-10-30T16:52:55.454" v="1315"/>
        <pc:sldMkLst>
          <pc:docMk/>
          <pc:sldMk cId="943983093" sldId="2147480745"/>
        </pc:sldMkLst>
      </pc:sldChg>
      <pc:sldChg chg="add del">
        <pc:chgData name="Ellie Matthews" userId="7302ea8f-c345-443f-a16b-f8f6812a022f" providerId="ADAL" clId="{9687A537-1933-461A-8D56-D369158F4452}" dt="2025-10-30T16:52:55.454" v="1315"/>
        <pc:sldMkLst>
          <pc:docMk/>
          <pc:sldMk cId="1243959613" sldId="2147480746"/>
        </pc:sldMkLst>
      </pc:sldChg>
      <pc:sldChg chg="add del">
        <pc:chgData name="Ellie Matthews" userId="7302ea8f-c345-443f-a16b-f8f6812a022f" providerId="ADAL" clId="{9687A537-1933-461A-8D56-D369158F4452}" dt="2025-10-30T16:52:55.454" v="1315"/>
        <pc:sldMkLst>
          <pc:docMk/>
          <pc:sldMk cId="4043577342" sldId="2147480747"/>
        </pc:sldMkLst>
      </pc:sldChg>
      <pc:sldChg chg="add del">
        <pc:chgData name="Ellie Matthews" userId="7302ea8f-c345-443f-a16b-f8f6812a022f" providerId="ADAL" clId="{9687A537-1933-461A-8D56-D369158F4452}" dt="2025-10-30T16:52:55.454" v="1315"/>
        <pc:sldMkLst>
          <pc:docMk/>
          <pc:sldMk cId="476620886" sldId="2147480748"/>
        </pc:sldMkLst>
      </pc:sldChg>
      <pc:sldChg chg="add del">
        <pc:chgData name="Ellie Matthews" userId="7302ea8f-c345-443f-a16b-f8f6812a022f" providerId="ADAL" clId="{9687A537-1933-461A-8D56-D369158F4452}" dt="2025-10-30T16:52:55.454" v="1315"/>
        <pc:sldMkLst>
          <pc:docMk/>
          <pc:sldMk cId="2181986568" sldId="2147480749"/>
        </pc:sldMkLst>
      </pc:sldChg>
      <pc:sldChg chg="add del">
        <pc:chgData name="Ellie Matthews" userId="7302ea8f-c345-443f-a16b-f8f6812a022f" providerId="ADAL" clId="{9687A537-1933-461A-8D56-D369158F4452}" dt="2025-10-30T16:52:55.454" v="1315"/>
        <pc:sldMkLst>
          <pc:docMk/>
          <pc:sldMk cId="2788341655" sldId="2147480750"/>
        </pc:sldMkLst>
      </pc:sldChg>
      <pc:sldChg chg="add del">
        <pc:chgData name="Ellie Matthews" userId="7302ea8f-c345-443f-a16b-f8f6812a022f" providerId="ADAL" clId="{9687A537-1933-461A-8D56-D369158F4452}" dt="2025-10-30T16:52:55.454" v="1315"/>
        <pc:sldMkLst>
          <pc:docMk/>
          <pc:sldMk cId="3169508570" sldId="2147480751"/>
        </pc:sldMkLst>
      </pc:sldChg>
      <pc:sldChg chg="add del">
        <pc:chgData name="Ellie Matthews" userId="7302ea8f-c345-443f-a16b-f8f6812a022f" providerId="ADAL" clId="{9687A537-1933-461A-8D56-D369158F4452}" dt="2025-10-30T16:52:55.454" v="1315"/>
        <pc:sldMkLst>
          <pc:docMk/>
          <pc:sldMk cId="2124015691" sldId="2147480752"/>
        </pc:sldMkLst>
      </pc:sldChg>
      <pc:sldChg chg="add del">
        <pc:chgData name="Ellie Matthews" userId="7302ea8f-c345-443f-a16b-f8f6812a022f" providerId="ADAL" clId="{9687A537-1933-461A-8D56-D369158F4452}" dt="2025-10-30T16:52:55.454" v="1315"/>
        <pc:sldMkLst>
          <pc:docMk/>
          <pc:sldMk cId="1572262821" sldId="2147480753"/>
        </pc:sldMkLst>
      </pc:sldChg>
      <pc:sldChg chg="add del">
        <pc:chgData name="Ellie Matthews" userId="7302ea8f-c345-443f-a16b-f8f6812a022f" providerId="ADAL" clId="{9687A537-1933-461A-8D56-D369158F4452}" dt="2025-10-30T16:52:55.454" v="1315"/>
        <pc:sldMkLst>
          <pc:docMk/>
          <pc:sldMk cId="1228655648" sldId="2147480754"/>
        </pc:sldMkLst>
      </pc:sldChg>
    </pc:docChg>
  </pc:docChgLst>
  <pc:docChgLst>
    <pc:chgData name="John Forbes" userId="f47143f7-9819-4956-8f35-1487de271bef" providerId="ADAL" clId="{3B5172C5-D6F0-4492-86DA-2BE96045F73B}"/>
    <pc:docChg chg="undo custSel addSld delSld">
      <pc:chgData name="John Forbes" userId="f47143f7-9819-4956-8f35-1487de271bef" providerId="ADAL" clId="{3B5172C5-D6F0-4492-86DA-2BE96045F73B}" dt="2025-10-22T16:17:18.123" v="3" actId="680"/>
      <pc:docMkLst>
        <pc:docMk/>
      </pc:docMkLst>
    </pc:docChg>
  </pc:docChgLst>
  <pc:docChgLst>
    <pc:chgData name="John Knight" userId="S::john.knight@lbbd.gov.uk::e36e3a3e-f0b1-49c9-81a6-025fe0e51ef8" providerId="AD" clId="Web-{6EE84444-D9BF-32C4-A2B1-6C24B810F34C}"/>
    <pc:docChg chg="addSld modSld">
      <pc:chgData name="John Knight" userId="S::john.knight@lbbd.gov.uk::e36e3a3e-f0b1-49c9-81a6-025fe0e51ef8" providerId="AD" clId="Web-{6EE84444-D9BF-32C4-A2B1-6C24B810F34C}" dt="2025-10-26T15:18:39.023" v="256"/>
      <pc:docMkLst>
        <pc:docMk/>
      </pc:docMkLst>
      <pc:sldChg chg="modSp">
        <pc:chgData name="John Knight" userId="S::john.knight@lbbd.gov.uk::e36e3a3e-f0b1-49c9-81a6-025fe0e51ef8" providerId="AD" clId="Web-{6EE84444-D9BF-32C4-A2B1-6C24B810F34C}" dt="2025-10-26T15:08:50.945" v="108"/>
        <pc:sldMkLst>
          <pc:docMk/>
          <pc:sldMk cId="3960119905" sldId="259"/>
        </pc:sldMkLst>
        <pc:graphicFrameChg chg="mod modGraphic">
          <ac:chgData name="John Knight" userId="S::john.knight@lbbd.gov.uk::e36e3a3e-f0b1-49c9-81a6-025fe0e51ef8" providerId="AD" clId="Web-{6EE84444-D9BF-32C4-A2B1-6C24B810F34C}" dt="2025-10-26T15:08:50.945" v="108"/>
          <ac:graphicFrameMkLst>
            <pc:docMk/>
            <pc:sldMk cId="3960119905" sldId="259"/>
            <ac:graphicFrameMk id="4" creationId="{5508B439-F343-3C37-CB01-AA824B5AFA6F}"/>
          </ac:graphicFrameMkLst>
        </pc:graphicFrameChg>
      </pc:sldChg>
      <pc:sldChg chg="modSp">
        <pc:chgData name="John Knight" userId="S::john.knight@lbbd.gov.uk::e36e3a3e-f0b1-49c9-81a6-025fe0e51ef8" providerId="AD" clId="Web-{6EE84444-D9BF-32C4-A2B1-6C24B810F34C}" dt="2025-10-26T15:07:23.690" v="16" actId="20577"/>
        <pc:sldMkLst>
          <pc:docMk/>
          <pc:sldMk cId="1650628259" sldId="1021"/>
        </pc:sldMkLst>
      </pc:sldChg>
      <pc:sldChg chg="modSp">
        <pc:chgData name="John Knight" userId="S::john.knight@lbbd.gov.uk::e36e3a3e-f0b1-49c9-81a6-025fe0e51ef8" providerId="AD" clId="Web-{6EE84444-D9BF-32C4-A2B1-6C24B810F34C}" dt="2025-10-26T15:10:52.294" v="131" actId="20577"/>
        <pc:sldMkLst>
          <pc:docMk/>
          <pc:sldMk cId="3769873602" sldId="1027"/>
        </pc:sldMkLst>
        <pc:spChg chg="mod">
          <ac:chgData name="John Knight" userId="S::john.knight@lbbd.gov.uk::e36e3a3e-f0b1-49c9-81a6-025fe0e51ef8" providerId="AD" clId="Web-{6EE84444-D9BF-32C4-A2B1-6C24B810F34C}" dt="2025-10-26T15:10:52.294" v="131" actId="20577"/>
          <ac:spMkLst>
            <pc:docMk/>
            <pc:sldMk cId="3769873602" sldId="1027"/>
            <ac:spMk id="2" creationId="{0B1C4AB3-0E53-3640-55DF-4902A2B96F2D}"/>
          </ac:spMkLst>
        </pc:spChg>
      </pc:sldChg>
      <pc:sldChg chg="modSp new">
        <pc:chgData name="John Knight" userId="S::john.knight@lbbd.gov.uk::e36e3a3e-f0b1-49c9-81a6-025fe0e51ef8" providerId="AD" clId="Web-{6EE84444-D9BF-32C4-A2B1-6C24B810F34C}" dt="2025-10-26T15:12:10.124" v="146" actId="20577"/>
        <pc:sldMkLst>
          <pc:docMk/>
          <pc:sldMk cId="196576217" sldId="2147480706"/>
        </pc:sldMkLst>
        <pc:spChg chg="mod">
          <ac:chgData name="John Knight" userId="S::john.knight@lbbd.gov.uk::e36e3a3e-f0b1-49c9-81a6-025fe0e51ef8" providerId="AD" clId="Web-{6EE84444-D9BF-32C4-A2B1-6C24B810F34C}" dt="2025-10-26T15:12:10.124" v="146" actId="20577"/>
          <ac:spMkLst>
            <pc:docMk/>
            <pc:sldMk cId="196576217" sldId="2147480706"/>
            <ac:spMk id="2" creationId="{92B71A98-88A2-8690-B4C5-864E0C30E930}"/>
          </ac:spMkLst>
        </pc:spChg>
      </pc:sldChg>
      <pc:sldChg chg="add">
        <pc:chgData name="John Knight" userId="S::john.knight@lbbd.gov.uk::e36e3a3e-f0b1-49c9-81a6-025fe0e51ef8" providerId="AD" clId="Web-{6EE84444-D9BF-32C4-A2B1-6C24B810F34C}" dt="2025-10-26T15:12:29.484" v="149"/>
        <pc:sldMkLst>
          <pc:docMk/>
          <pc:sldMk cId="2354968026" sldId="2147480709"/>
        </pc:sldMkLst>
      </pc:sldChg>
      <pc:sldChg chg="add">
        <pc:chgData name="John Knight" userId="S::john.knight@lbbd.gov.uk::e36e3a3e-f0b1-49c9-81a6-025fe0e51ef8" providerId="AD" clId="Web-{6EE84444-D9BF-32C4-A2B1-6C24B810F34C}" dt="2025-10-26T15:12:29.578" v="150"/>
        <pc:sldMkLst>
          <pc:docMk/>
          <pc:sldMk cId="2625661519" sldId="2147480710"/>
        </pc:sldMkLst>
      </pc:sldChg>
      <pc:sldChg chg="add">
        <pc:chgData name="John Knight" userId="S::john.knight@lbbd.gov.uk::e36e3a3e-f0b1-49c9-81a6-025fe0e51ef8" providerId="AD" clId="Web-{6EE84444-D9BF-32C4-A2B1-6C24B810F34C}" dt="2025-10-26T15:12:29.609" v="151"/>
        <pc:sldMkLst>
          <pc:docMk/>
          <pc:sldMk cId="2977576517" sldId="2147480711"/>
        </pc:sldMkLst>
      </pc:sldChg>
      <pc:sldChg chg="add">
        <pc:chgData name="John Knight" userId="S::john.knight@lbbd.gov.uk::e36e3a3e-f0b1-49c9-81a6-025fe0e51ef8" providerId="AD" clId="Web-{6EE84444-D9BF-32C4-A2B1-6C24B810F34C}" dt="2025-10-26T15:12:29.640" v="152"/>
        <pc:sldMkLst>
          <pc:docMk/>
          <pc:sldMk cId="353635528" sldId="2147480712"/>
        </pc:sldMkLst>
      </pc:sldChg>
      <pc:sldChg chg="add">
        <pc:chgData name="John Knight" userId="S::john.knight@lbbd.gov.uk::e36e3a3e-f0b1-49c9-81a6-025fe0e51ef8" providerId="AD" clId="Web-{6EE84444-D9BF-32C4-A2B1-6C24B810F34C}" dt="2025-10-26T15:12:29.672" v="153"/>
        <pc:sldMkLst>
          <pc:docMk/>
          <pc:sldMk cId="1115226913" sldId="2147480713"/>
        </pc:sldMkLst>
      </pc:sldChg>
      <pc:sldChg chg="modSp new">
        <pc:chgData name="John Knight" userId="S::john.knight@lbbd.gov.uk::e36e3a3e-f0b1-49c9-81a6-025fe0e51ef8" providerId="AD" clId="Web-{6EE84444-D9BF-32C4-A2B1-6C24B810F34C}" dt="2025-10-26T15:18:39.023" v="256"/>
        <pc:sldMkLst>
          <pc:docMk/>
          <pc:sldMk cId="2967963157" sldId="2147480714"/>
        </pc:sldMkLst>
        <pc:spChg chg="mod">
          <ac:chgData name="John Knight" userId="S::john.knight@lbbd.gov.uk::e36e3a3e-f0b1-49c9-81a6-025fe0e51ef8" providerId="AD" clId="Web-{6EE84444-D9BF-32C4-A2B1-6C24B810F34C}" dt="2025-10-26T15:12:59.954" v="161" actId="20577"/>
          <ac:spMkLst>
            <pc:docMk/>
            <pc:sldMk cId="2967963157" sldId="2147480714"/>
            <ac:spMk id="2" creationId="{3B5C3E46-24DE-3F82-1D7F-01736036251F}"/>
          </ac:spMkLst>
        </pc:spChg>
        <pc:spChg chg="mod">
          <ac:chgData name="John Knight" userId="S::john.knight@lbbd.gov.uk::e36e3a3e-f0b1-49c9-81a6-025fe0e51ef8" providerId="AD" clId="Web-{6EE84444-D9BF-32C4-A2B1-6C24B810F34C}" dt="2025-10-26T15:18:39.023" v="256"/>
          <ac:spMkLst>
            <pc:docMk/>
            <pc:sldMk cId="2967963157" sldId="2147480714"/>
            <ac:spMk id="4" creationId="{8DF6E904-3D2E-460D-FE6B-2B50B181B6D5}"/>
          </ac:spMkLst>
        </pc:spChg>
      </pc:sldChg>
    </pc:docChg>
  </pc:docChgLst>
  <pc:docChgLst>
    <pc:chgData name="John Knight" userId="S::john.knight@lbbd.gov.uk::e36e3a3e-f0b1-49c9-81a6-025fe0e51ef8" providerId="AD" clId="Web-{E0319109-487A-7618-EBE6-F8EC97CBE46F}"/>
    <pc:docChg chg="delSld">
      <pc:chgData name="John Knight" userId="S::john.knight@lbbd.gov.uk::e36e3a3e-f0b1-49c9-81a6-025fe0e51ef8" providerId="AD" clId="Web-{E0319109-487A-7618-EBE6-F8EC97CBE46F}" dt="2025-10-28T11:08:13.521" v="0"/>
      <pc:docMkLst>
        <pc:docMk/>
      </pc:docMkLst>
      <pc:sldChg chg="del">
        <pc:chgData name="John Knight" userId="S::john.knight@lbbd.gov.uk::e36e3a3e-f0b1-49c9-81a6-025fe0e51ef8" providerId="AD" clId="Web-{E0319109-487A-7618-EBE6-F8EC97CBE46F}" dt="2025-10-28T11:08:13.521" v="0"/>
        <pc:sldMkLst>
          <pc:docMk/>
          <pc:sldMk cId="4217893290" sldId="2147480705"/>
        </pc:sldMkLst>
      </pc:sldChg>
    </pc:docChg>
  </pc:docChgLst>
  <pc:docChgLst>
    <pc:chgData name="Ellie Matthews" userId="7302ea8f-c345-443f-a16b-f8f6812a022f" providerId="ADAL" clId="{CB545CDE-A7B9-4EA0-A2F9-1772106334A1}"/>
    <pc:docChg chg="undo custSel addSld delSld modSld sldOrd delMainMaster">
      <pc:chgData name="Ellie Matthews" userId="7302ea8f-c345-443f-a16b-f8f6812a022f" providerId="ADAL" clId="{CB545CDE-A7B9-4EA0-A2F9-1772106334A1}" dt="2025-10-22T15:40:01.910" v="622" actId="20577"/>
      <pc:docMkLst>
        <pc:docMk/>
      </pc:docMkLst>
      <pc:sldChg chg="modSp mod">
        <pc:chgData name="Ellie Matthews" userId="7302ea8f-c345-443f-a16b-f8f6812a022f" providerId="ADAL" clId="{CB545CDE-A7B9-4EA0-A2F9-1772106334A1}" dt="2025-10-16T15:55:20.966" v="58" actId="20577"/>
        <pc:sldMkLst>
          <pc:docMk/>
          <pc:sldMk cId="188762386" sldId="257"/>
        </pc:sldMkLst>
        <pc:spChg chg="mod">
          <ac:chgData name="Ellie Matthews" userId="7302ea8f-c345-443f-a16b-f8f6812a022f" providerId="ADAL" clId="{CB545CDE-A7B9-4EA0-A2F9-1772106334A1}" dt="2025-10-16T15:55:20.966" v="58" actId="20577"/>
          <ac:spMkLst>
            <pc:docMk/>
            <pc:sldMk cId="188762386" sldId="257"/>
            <ac:spMk id="2" creationId="{D1C21E26-39D1-114B-8E9D-636B9888CD97}"/>
          </ac:spMkLst>
        </pc:spChg>
      </pc:sldChg>
      <pc:sldChg chg="addSp modSp add del mod">
        <pc:chgData name="Ellie Matthews" userId="7302ea8f-c345-443f-a16b-f8f6812a022f" providerId="ADAL" clId="{CB545CDE-A7B9-4EA0-A2F9-1772106334A1}" dt="2025-10-22T15:38:28.816" v="500" actId="20577"/>
        <pc:sldMkLst>
          <pc:docMk/>
          <pc:sldMk cId="3960119905" sldId="259"/>
        </pc:sldMkLst>
        <pc:spChg chg="mod">
          <ac:chgData name="Ellie Matthews" userId="7302ea8f-c345-443f-a16b-f8f6812a022f" providerId="ADAL" clId="{CB545CDE-A7B9-4EA0-A2F9-1772106334A1}" dt="2025-10-16T15:55:40.667" v="73" actId="20577"/>
          <ac:spMkLst>
            <pc:docMk/>
            <pc:sldMk cId="3960119905" sldId="259"/>
            <ac:spMk id="3" creationId="{F4D3EAB0-62E8-713D-E481-954081654BEC}"/>
          </ac:spMkLst>
        </pc:spChg>
        <pc:graphicFrameChg chg="add mod modGraphic">
          <ac:chgData name="Ellie Matthews" userId="7302ea8f-c345-443f-a16b-f8f6812a022f" providerId="ADAL" clId="{CB545CDE-A7B9-4EA0-A2F9-1772106334A1}" dt="2025-10-22T15:38:28.816" v="500" actId="20577"/>
          <ac:graphicFrameMkLst>
            <pc:docMk/>
            <pc:sldMk cId="3960119905" sldId="259"/>
            <ac:graphicFrameMk id="4" creationId="{5508B439-F343-3C37-CB01-AA824B5AFA6F}"/>
          </ac:graphicFrameMkLst>
        </pc:graphicFrameChg>
      </pc:sldChg>
      <pc:sldChg chg="modSp add del mod">
        <pc:chgData name="Ellie Matthews" userId="7302ea8f-c345-443f-a16b-f8f6812a022f" providerId="ADAL" clId="{CB545CDE-A7B9-4EA0-A2F9-1772106334A1}" dt="2025-10-16T15:58:29.487" v="245" actId="47"/>
        <pc:sldMkLst>
          <pc:docMk/>
          <pc:sldMk cId="1624028314" sldId="261"/>
        </pc:sldMkLst>
        <pc:spChg chg="mod">
          <ac:chgData name="Ellie Matthews" userId="7302ea8f-c345-443f-a16b-f8f6812a022f" providerId="ADAL" clId="{CB545CDE-A7B9-4EA0-A2F9-1772106334A1}" dt="2025-10-16T15:55:30.146" v="66" actId="20577"/>
          <ac:spMkLst>
            <pc:docMk/>
            <pc:sldMk cId="1624028314" sldId="261"/>
            <ac:spMk id="2" creationId="{0C548DD5-473B-3E62-9A3D-DD4CA7E75BAD}"/>
          </ac:spMkLst>
        </pc:spChg>
      </pc:sldChg>
      <pc:sldChg chg="modSp add del mod">
        <pc:chgData name="Ellie Matthews" userId="7302ea8f-c345-443f-a16b-f8f6812a022f" providerId="ADAL" clId="{CB545CDE-A7B9-4EA0-A2F9-1772106334A1}" dt="2025-10-22T15:39:35.946" v="578" actId="20577"/>
        <pc:sldMkLst>
          <pc:docMk/>
          <pc:sldMk cId="1650628259" sldId="1021"/>
        </pc:sldMkLst>
      </pc:sldChg>
      <pc:sldChg chg="addSp delSp modSp add mod">
        <pc:chgData name="Ellie Matthews" userId="7302ea8f-c345-443f-a16b-f8f6812a022f" providerId="ADAL" clId="{CB545CDE-A7B9-4EA0-A2F9-1772106334A1}" dt="2025-10-22T15:39:04.238" v="568" actId="313"/>
        <pc:sldMkLst>
          <pc:docMk/>
          <pc:sldMk cId="1440053716" sldId="1023"/>
        </pc:sldMkLst>
        <pc:spChg chg="mod">
          <ac:chgData name="Ellie Matthews" userId="7302ea8f-c345-443f-a16b-f8f6812a022f" providerId="ADAL" clId="{CB545CDE-A7B9-4EA0-A2F9-1772106334A1}" dt="2025-10-17T08:18:26.892" v="288" actId="20577"/>
          <ac:spMkLst>
            <pc:docMk/>
            <pc:sldMk cId="1440053716" sldId="1023"/>
            <ac:spMk id="2" creationId="{C28A9691-8C62-A12A-ACA5-1C6A63DF9E5F}"/>
          </ac:spMkLst>
        </pc:spChg>
        <pc:graphicFrameChg chg="add mod modGraphic">
          <ac:chgData name="Ellie Matthews" userId="7302ea8f-c345-443f-a16b-f8f6812a022f" providerId="ADAL" clId="{CB545CDE-A7B9-4EA0-A2F9-1772106334A1}" dt="2025-10-22T15:39:04.238" v="568" actId="313"/>
          <ac:graphicFrameMkLst>
            <pc:docMk/>
            <pc:sldMk cId="1440053716" sldId="1023"/>
            <ac:graphicFrameMk id="5" creationId="{27962FC4-8A15-A765-2D71-CF2856912C4C}"/>
          </ac:graphicFrameMkLst>
        </pc:graphicFrameChg>
      </pc:sldChg>
      <pc:sldChg chg="modSp add mod">
        <pc:chgData name="Ellie Matthews" userId="7302ea8f-c345-443f-a16b-f8f6812a022f" providerId="ADAL" clId="{CB545CDE-A7B9-4EA0-A2F9-1772106334A1}" dt="2025-10-17T08:19:55.911" v="292" actId="20577"/>
        <pc:sldMkLst>
          <pc:docMk/>
          <pc:sldMk cId="1941226502" sldId="1024"/>
        </pc:sldMkLst>
        <pc:spChg chg="mod">
          <ac:chgData name="Ellie Matthews" userId="7302ea8f-c345-443f-a16b-f8f6812a022f" providerId="ADAL" clId="{CB545CDE-A7B9-4EA0-A2F9-1772106334A1}" dt="2025-10-17T08:19:55.911" v="292" actId="20577"/>
          <ac:spMkLst>
            <pc:docMk/>
            <pc:sldMk cId="1941226502" sldId="1024"/>
            <ac:spMk id="2" creationId="{69B4D823-7A01-B67B-49F5-D5A1234F10CB}"/>
          </ac:spMkLst>
        </pc:spChg>
      </pc:sldChg>
      <pc:sldChg chg="modSp add mod">
        <pc:chgData name="Ellie Matthews" userId="7302ea8f-c345-443f-a16b-f8f6812a022f" providerId="ADAL" clId="{CB545CDE-A7B9-4EA0-A2F9-1772106334A1}" dt="2025-10-22T15:39:30.521" v="573" actId="20577"/>
        <pc:sldMkLst>
          <pc:docMk/>
          <pc:sldMk cId="1868460952" sldId="1025"/>
        </pc:sldMkLst>
      </pc:sldChg>
      <pc:sldChg chg="add">
        <pc:chgData name="Ellie Matthews" userId="7302ea8f-c345-443f-a16b-f8f6812a022f" providerId="ADAL" clId="{CB545CDE-A7B9-4EA0-A2F9-1772106334A1}" dt="2025-10-17T08:20:46.119" v="330"/>
        <pc:sldMkLst>
          <pc:docMk/>
          <pc:sldMk cId="655116121" sldId="1026"/>
        </pc:sldMkLst>
      </pc:sldChg>
      <pc:sldChg chg="addSp delSp modSp add mod">
        <pc:chgData name="Ellie Matthews" userId="7302ea8f-c345-443f-a16b-f8f6812a022f" providerId="ADAL" clId="{CB545CDE-A7B9-4EA0-A2F9-1772106334A1}" dt="2025-10-22T15:39:45.252" v="603" actId="20577"/>
        <pc:sldMkLst>
          <pc:docMk/>
          <pc:sldMk cId="3769873602" sldId="1027"/>
        </pc:sldMkLst>
        <pc:spChg chg="mod">
          <ac:chgData name="Ellie Matthews" userId="7302ea8f-c345-443f-a16b-f8f6812a022f" providerId="ADAL" clId="{CB545CDE-A7B9-4EA0-A2F9-1772106334A1}" dt="2025-10-22T15:39:45.252" v="603" actId="20577"/>
          <ac:spMkLst>
            <pc:docMk/>
            <pc:sldMk cId="3769873602" sldId="1027"/>
            <ac:spMk id="2" creationId="{0B1C4AB3-0E53-3640-55DF-4902A2B96F2D}"/>
          </ac:spMkLst>
        </pc:spChg>
        <pc:spChg chg="mod">
          <ac:chgData name="Ellie Matthews" userId="7302ea8f-c345-443f-a16b-f8f6812a022f" providerId="ADAL" clId="{CB545CDE-A7B9-4EA0-A2F9-1772106334A1}" dt="2025-10-22T15:39:42.019" v="587" actId="20577"/>
          <ac:spMkLst>
            <pc:docMk/>
            <pc:sldMk cId="3769873602" sldId="1027"/>
            <ac:spMk id="3" creationId="{27366378-8CC6-5F92-A694-7BC062D09383}"/>
          </ac:spMkLst>
        </pc:spChg>
      </pc:sldChg>
      <pc:sldChg chg="addSp delSp modSp add mod setBg">
        <pc:chgData name="Ellie Matthews" userId="7302ea8f-c345-443f-a16b-f8f6812a022f" providerId="ADAL" clId="{CB545CDE-A7B9-4EA0-A2F9-1772106334A1}" dt="2025-10-17T08:24:39.762" v="386" actId="113"/>
        <pc:sldMkLst>
          <pc:docMk/>
          <pc:sldMk cId="594497599" sldId="1030"/>
        </pc:sldMkLst>
        <pc:spChg chg="mod">
          <ac:chgData name="Ellie Matthews" userId="7302ea8f-c345-443f-a16b-f8f6812a022f" providerId="ADAL" clId="{CB545CDE-A7B9-4EA0-A2F9-1772106334A1}" dt="2025-10-17T08:24:39.762" v="386" actId="113"/>
          <ac:spMkLst>
            <pc:docMk/>
            <pc:sldMk cId="594497599" sldId="1030"/>
            <ac:spMk id="2" creationId="{609AC562-53A5-410B-C688-0DEB9138EEB1}"/>
          </ac:spMkLst>
        </pc:spChg>
        <pc:spChg chg="add">
          <ac:chgData name="Ellie Matthews" userId="7302ea8f-c345-443f-a16b-f8f6812a022f" providerId="ADAL" clId="{CB545CDE-A7B9-4EA0-A2F9-1772106334A1}" dt="2025-10-17T08:24:28.213" v="382" actId="26606"/>
          <ac:spMkLst>
            <pc:docMk/>
            <pc:sldMk cId="594497599" sldId="1030"/>
            <ac:spMk id="38" creationId="{398E8958-A0BD-4366-8F61-3A496C51CD60}"/>
          </ac:spMkLst>
        </pc:spChg>
        <pc:spChg chg="add">
          <ac:chgData name="Ellie Matthews" userId="7302ea8f-c345-443f-a16b-f8f6812a022f" providerId="ADAL" clId="{CB545CDE-A7B9-4EA0-A2F9-1772106334A1}" dt="2025-10-17T08:24:28.213" v="382" actId="26606"/>
          <ac:spMkLst>
            <pc:docMk/>
            <pc:sldMk cId="594497599" sldId="1030"/>
            <ac:spMk id="63" creationId="{1429180E-866D-447C-A170-484000E48972}"/>
          </ac:spMkLst>
        </pc:spChg>
        <pc:spChg chg="add">
          <ac:chgData name="Ellie Matthews" userId="7302ea8f-c345-443f-a16b-f8f6812a022f" providerId="ADAL" clId="{CB545CDE-A7B9-4EA0-A2F9-1772106334A1}" dt="2025-10-17T08:24:28.213" v="382" actId="26606"/>
          <ac:spMkLst>
            <pc:docMk/>
            <pc:sldMk cId="594497599" sldId="1030"/>
            <ac:spMk id="65" creationId="{FEE51AA4-287D-4CB8-8CD4-D6986106F43C}"/>
          </ac:spMkLst>
        </pc:spChg>
        <pc:spChg chg="add">
          <ac:chgData name="Ellie Matthews" userId="7302ea8f-c345-443f-a16b-f8f6812a022f" providerId="ADAL" clId="{CB545CDE-A7B9-4EA0-A2F9-1772106334A1}" dt="2025-10-17T08:24:28.213" v="382" actId="26606"/>
          <ac:spMkLst>
            <pc:docMk/>
            <pc:sldMk cId="594497599" sldId="1030"/>
            <ac:spMk id="67" creationId="{0177ACA7-E71A-4888-9EBD-074801D881CC}"/>
          </ac:spMkLst>
        </pc:spChg>
        <pc:spChg chg="add">
          <ac:chgData name="Ellie Matthews" userId="7302ea8f-c345-443f-a16b-f8f6812a022f" providerId="ADAL" clId="{CB545CDE-A7B9-4EA0-A2F9-1772106334A1}" dt="2025-10-17T08:24:28.213" v="382" actId="26606"/>
          <ac:spMkLst>
            <pc:docMk/>
            <pc:sldMk cId="594497599" sldId="1030"/>
            <ac:spMk id="69" creationId="{B2DF6337-9683-4A06-B3D5-CB22C7F4F2BE}"/>
          </ac:spMkLst>
        </pc:spChg>
        <pc:grpChg chg="add">
          <ac:chgData name="Ellie Matthews" userId="7302ea8f-c345-443f-a16b-f8f6812a022f" providerId="ADAL" clId="{CB545CDE-A7B9-4EA0-A2F9-1772106334A1}" dt="2025-10-17T08:24:28.213" v="382" actId="26606"/>
          <ac:grpSpMkLst>
            <pc:docMk/>
            <pc:sldMk cId="594497599" sldId="1030"/>
            <ac:grpSpMk id="10" creationId="{E8DD8E1A-9945-4DBA-BC40-7A028BF32D2D}"/>
          </ac:grpSpMkLst>
        </pc:grpChg>
        <pc:grpChg chg="add">
          <ac:chgData name="Ellie Matthews" userId="7302ea8f-c345-443f-a16b-f8f6812a022f" providerId="ADAL" clId="{CB545CDE-A7B9-4EA0-A2F9-1772106334A1}" dt="2025-10-17T08:24:28.213" v="382" actId="26606"/>
          <ac:grpSpMkLst>
            <pc:docMk/>
            <pc:sldMk cId="594497599" sldId="1030"/>
            <ac:grpSpMk id="40" creationId="{D445862C-E73D-4EFB-9DD5-8A5E3473E113}"/>
          </ac:grpSpMkLst>
        </pc:grpChg>
        <pc:picChg chg="add">
          <ac:chgData name="Ellie Matthews" userId="7302ea8f-c345-443f-a16b-f8f6812a022f" providerId="ADAL" clId="{CB545CDE-A7B9-4EA0-A2F9-1772106334A1}" dt="2025-10-17T08:24:28.213" v="382" actId="26606"/>
          <ac:picMkLst>
            <pc:docMk/>
            <pc:sldMk cId="594497599" sldId="1030"/>
            <ac:picMk id="7" creationId="{1B074480-D84C-5EE5-5526-8D07FF3DC698}"/>
          </ac:picMkLst>
        </pc:picChg>
      </pc:sldChg>
      <pc:sldChg chg="modSp add mod">
        <pc:chgData name="Ellie Matthews" userId="7302ea8f-c345-443f-a16b-f8f6812a022f" providerId="ADAL" clId="{CB545CDE-A7B9-4EA0-A2F9-1772106334A1}" dt="2025-10-17T15:51:46.772" v="433" actId="20577"/>
        <pc:sldMkLst>
          <pc:docMk/>
          <pc:sldMk cId="3579450485" sldId="1031"/>
        </pc:sldMkLst>
      </pc:sldChg>
      <pc:sldChg chg="modSp add mod">
        <pc:chgData name="Ellie Matthews" userId="7302ea8f-c345-443f-a16b-f8f6812a022f" providerId="ADAL" clId="{CB545CDE-A7B9-4EA0-A2F9-1772106334A1}" dt="2025-10-17T08:26:29.470" v="422" actId="20577"/>
        <pc:sldMkLst>
          <pc:docMk/>
          <pc:sldMk cId="1964855770" sldId="1033"/>
        </pc:sldMkLst>
        <pc:spChg chg="mod">
          <ac:chgData name="Ellie Matthews" userId="7302ea8f-c345-443f-a16b-f8f6812a022f" providerId="ADAL" clId="{CB545CDE-A7B9-4EA0-A2F9-1772106334A1}" dt="2025-10-17T08:26:29.470" v="422" actId="20577"/>
          <ac:spMkLst>
            <pc:docMk/>
            <pc:sldMk cId="1964855770" sldId="1033"/>
            <ac:spMk id="2" creationId="{8015F7C4-8C48-25B4-F9A3-6E77D5F0B42C}"/>
          </ac:spMkLst>
        </pc:spChg>
      </pc:sldChg>
      <pc:sldChg chg="modSp add mod ord">
        <pc:chgData name="Ellie Matthews" userId="7302ea8f-c345-443f-a16b-f8f6812a022f" providerId="ADAL" clId="{CB545CDE-A7B9-4EA0-A2F9-1772106334A1}" dt="2025-10-22T15:39:54.019" v="605"/>
        <pc:sldMkLst>
          <pc:docMk/>
          <pc:sldMk cId="4250807258" sldId="1034"/>
        </pc:sldMkLst>
      </pc:sldChg>
      <pc:sldMasterChg chg="delSldLayout">
        <pc:chgData name="Ellie Matthews" userId="7302ea8f-c345-443f-a16b-f8f6812a022f" providerId="ADAL" clId="{CB545CDE-A7B9-4EA0-A2F9-1772106334A1}" dt="2025-10-16T15:58:22.875" v="214" actId="47"/>
        <pc:sldMasterMkLst>
          <pc:docMk/>
          <pc:sldMasterMk cId="3904376588" sldId="2147483682"/>
        </pc:sldMasterMkLst>
      </pc:sldMasterChg>
    </pc:docChg>
  </pc:docChgLst>
  <pc:docChgLst>
    <pc:chgData name="Ellie Matthews" userId="S::ellie.matthews2@lbbd.gov.uk::7302ea8f-c345-443f-a16b-f8f6812a022f" providerId="AD" clId="Web-{D17501A1-0196-447F-718E-E0A1832DDF21}"/>
    <pc:docChg chg="addSld delSld modSld">
      <pc:chgData name="Ellie Matthews" userId="S::ellie.matthews2@lbbd.gov.uk::7302ea8f-c345-443f-a16b-f8f6812a022f" providerId="AD" clId="Web-{D17501A1-0196-447F-718E-E0A1832DDF21}" dt="2025-10-27T14:59:31.374" v="151" actId="1076"/>
      <pc:docMkLst>
        <pc:docMk/>
      </pc:docMkLst>
      <pc:sldChg chg="modSp">
        <pc:chgData name="Ellie Matthews" userId="S::ellie.matthews2@lbbd.gov.uk::7302ea8f-c345-443f-a16b-f8f6812a022f" providerId="AD" clId="Web-{D17501A1-0196-447F-718E-E0A1832DDF21}" dt="2025-10-27T14:56:06.072" v="73"/>
        <pc:sldMkLst>
          <pc:docMk/>
          <pc:sldMk cId="3960119905" sldId="259"/>
        </pc:sldMkLst>
        <pc:graphicFrameChg chg="mod modGraphic">
          <ac:chgData name="Ellie Matthews" userId="S::ellie.matthews2@lbbd.gov.uk::7302ea8f-c345-443f-a16b-f8f6812a022f" providerId="AD" clId="Web-{D17501A1-0196-447F-718E-E0A1832DDF21}" dt="2025-10-27T14:56:06.072" v="73"/>
          <ac:graphicFrameMkLst>
            <pc:docMk/>
            <pc:sldMk cId="3960119905" sldId="259"/>
            <ac:graphicFrameMk id="4" creationId="{5508B439-F343-3C37-CB01-AA824B5AFA6F}"/>
          </ac:graphicFrameMkLst>
        </pc:graphicFrameChg>
      </pc:sldChg>
      <pc:sldChg chg="modSp">
        <pc:chgData name="Ellie Matthews" userId="S::ellie.matthews2@lbbd.gov.uk::7302ea8f-c345-443f-a16b-f8f6812a022f" providerId="AD" clId="Web-{D17501A1-0196-447F-718E-E0A1832DDF21}" dt="2025-10-27T14:54:20.929" v="57" actId="20577"/>
        <pc:sldMkLst>
          <pc:docMk/>
          <pc:sldMk cId="1624028314" sldId="261"/>
        </pc:sldMkLst>
        <pc:spChg chg="mod">
          <ac:chgData name="Ellie Matthews" userId="S::ellie.matthews2@lbbd.gov.uk::7302ea8f-c345-443f-a16b-f8f6812a022f" providerId="AD" clId="Web-{D17501A1-0196-447F-718E-E0A1832DDF21}" dt="2025-10-27T14:54:20.929" v="57" actId="20577"/>
          <ac:spMkLst>
            <pc:docMk/>
            <pc:sldMk cId="1624028314" sldId="261"/>
            <ac:spMk id="2" creationId="{0C548DD5-473B-3E62-9A3D-DD4CA7E75BAD}"/>
          </ac:spMkLst>
        </pc:spChg>
      </pc:sldChg>
      <pc:sldChg chg="modSp">
        <pc:chgData name="Ellie Matthews" userId="S::ellie.matthews2@lbbd.gov.uk::7302ea8f-c345-443f-a16b-f8f6812a022f" providerId="AD" clId="Web-{D17501A1-0196-447F-718E-E0A1832DDF21}" dt="2025-10-27T14:57:49.653" v="126" actId="20577"/>
        <pc:sldMkLst>
          <pc:docMk/>
          <pc:sldMk cId="1650628259" sldId="1021"/>
        </pc:sldMkLst>
      </pc:sldChg>
      <pc:sldChg chg="modSp">
        <pc:chgData name="Ellie Matthews" userId="S::ellie.matthews2@lbbd.gov.uk::7302ea8f-c345-443f-a16b-f8f6812a022f" providerId="AD" clId="Web-{D17501A1-0196-447F-718E-E0A1832DDF21}" dt="2025-10-27T14:57:03.636" v="97"/>
        <pc:sldMkLst>
          <pc:docMk/>
          <pc:sldMk cId="1440053716" sldId="1023"/>
        </pc:sldMkLst>
        <pc:graphicFrameChg chg="mod modGraphic">
          <ac:chgData name="Ellie Matthews" userId="S::ellie.matthews2@lbbd.gov.uk::7302ea8f-c345-443f-a16b-f8f6812a022f" providerId="AD" clId="Web-{D17501A1-0196-447F-718E-E0A1832DDF21}" dt="2025-10-27T14:57:03.636" v="97"/>
          <ac:graphicFrameMkLst>
            <pc:docMk/>
            <pc:sldMk cId="1440053716" sldId="1023"/>
            <ac:graphicFrameMk id="5" creationId="{27962FC4-8A15-A765-2D71-CF2856912C4C}"/>
          </ac:graphicFrameMkLst>
        </pc:graphicFrameChg>
      </pc:sldChg>
      <pc:sldChg chg="modSp">
        <pc:chgData name="Ellie Matthews" userId="S::ellie.matthews2@lbbd.gov.uk::7302ea8f-c345-443f-a16b-f8f6812a022f" providerId="AD" clId="Web-{D17501A1-0196-447F-718E-E0A1832DDF21}" dt="2025-10-27T14:57:43.293" v="125" actId="1076"/>
        <pc:sldMkLst>
          <pc:docMk/>
          <pc:sldMk cId="1941226502" sldId="1024"/>
        </pc:sldMkLst>
        <pc:spChg chg="mod">
          <ac:chgData name="Ellie Matthews" userId="S::ellie.matthews2@lbbd.gov.uk::7302ea8f-c345-443f-a16b-f8f6812a022f" providerId="AD" clId="Web-{D17501A1-0196-447F-718E-E0A1832DDF21}" dt="2025-10-27T14:57:43.293" v="125" actId="1076"/>
          <ac:spMkLst>
            <pc:docMk/>
            <pc:sldMk cId="1941226502" sldId="1024"/>
            <ac:spMk id="2" creationId="{69B4D823-7A01-B67B-49F5-D5A1234F10CB}"/>
          </ac:spMkLst>
        </pc:spChg>
      </pc:sldChg>
      <pc:sldChg chg="modSp">
        <pc:chgData name="Ellie Matthews" userId="S::ellie.matthews2@lbbd.gov.uk::7302ea8f-c345-443f-a16b-f8f6812a022f" providerId="AD" clId="Web-{D17501A1-0196-447F-718E-E0A1832DDF21}" dt="2025-10-27T14:57:37.825" v="122" actId="20577"/>
        <pc:sldMkLst>
          <pc:docMk/>
          <pc:sldMk cId="1868460952" sldId="1025"/>
        </pc:sldMkLst>
      </pc:sldChg>
      <pc:sldChg chg="modSp">
        <pc:chgData name="Ellie Matthews" userId="S::ellie.matthews2@lbbd.gov.uk::7302ea8f-c345-443f-a16b-f8f6812a022f" providerId="AD" clId="Web-{D17501A1-0196-447F-718E-E0A1832DDF21}" dt="2025-10-27T14:57:56.700" v="129" actId="1076"/>
        <pc:sldMkLst>
          <pc:docMk/>
          <pc:sldMk cId="655116121" sldId="1026"/>
        </pc:sldMkLst>
        <pc:spChg chg="mod">
          <ac:chgData name="Ellie Matthews" userId="S::ellie.matthews2@lbbd.gov.uk::7302ea8f-c345-443f-a16b-f8f6812a022f" providerId="AD" clId="Web-{D17501A1-0196-447F-718E-E0A1832DDF21}" dt="2025-10-27T14:57:56.700" v="129" actId="1076"/>
          <ac:spMkLst>
            <pc:docMk/>
            <pc:sldMk cId="655116121" sldId="1026"/>
            <ac:spMk id="2" creationId="{F6366D72-0CCC-9635-17D3-75BA0B1D7AA0}"/>
          </ac:spMkLst>
        </pc:spChg>
      </pc:sldChg>
      <pc:sldChg chg="addSp delSp modSp del">
        <pc:chgData name="Ellie Matthews" userId="S::ellie.matthews2@lbbd.gov.uk::7302ea8f-c345-443f-a16b-f8f6812a022f" providerId="AD" clId="Web-{D17501A1-0196-447F-718E-E0A1832DDF21}" dt="2025-10-27T14:51:39.250" v="22"/>
        <pc:sldMkLst>
          <pc:docMk/>
          <pc:sldMk cId="1462550136" sldId="1032"/>
        </pc:sldMkLst>
      </pc:sldChg>
      <pc:sldChg chg="modSp">
        <pc:chgData name="Ellie Matthews" userId="S::ellie.matthews2@lbbd.gov.uk::7302ea8f-c345-443f-a16b-f8f6812a022f" providerId="AD" clId="Web-{D17501A1-0196-447F-718E-E0A1832DDF21}" dt="2025-10-27T14:59:31.374" v="151" actId="1076"/>
        <pc:sldMkLst>
          <pc:docMk/>
          <pc:sldMk cId="196576217" sldId="2147480706"/>
        </pc:sldMkLst>
        <pc:spChg chg="mod">
          <ac:chgData name="Ellie Matthews" userId="S::ellie.matthews2@lbbd.gov.uk::7302ea8f-c345-443f-a16b-f8f6812a022f" providerId="AD" clId="Web-{D17501A1-0196-447F-718E-E0A1832DDF21}" dt="2025-10-27T14:59:31.374" v="151" actId="1076"/>
          <ac:spMkLst>
            <pc:docMk/>
            <pc:sldMk cId="196576217" sldId="2147480706"/>
            <ac:spMk id="3" creationId="{FF4F28EE-13F4-2A8D-97F5-A2E79C275193}"/>
          </ac:spMkLst>
        </pc:spChg>
      </pc:sldChg>
      <pc:sldChg chg="addSp delSp modSp">
        <pc:chgData name="Ellie Matthews" userId="S::ellie.matthews2@lbbd.gov.uk::7302ea8f-c345-443f-a16b-f8f6812a022f" providerId="AD" clId="Web-{D17501A1-0196-447F-718E-E0A1832DDF21}" dt="2025-10-27T14:59:13.936" v="150" actId="20577"/>
        <pc:sldMkLst>
          <pc:docMk/>
          <pc:sldMk cId="2967963157" sldId="2147480714"/>
        </pc:sldMkLst>
        <pc:spChg chg="mod">
          <ac:chgData name="Ellie Matthews" userId="S::ellie.matthews2@lbbd.gov.uk::7302ea8f-c345-443f-a16b-f8f6812a022f" providerId="AD" clId="Web-{D17501A1-0196-447F-718E-E0A1832DDF21}" dt="2025-10-27T14:59:13.936" v="150" actId="20577"/>
          <ac:spMkLst>
            <pc:docMk/>
            <pc:sldMk cId="2967963157" sldId="2147480714"/>
            <ac:spMk id="4" creationId="{8DF6E904-3D2E-460D-FE6B-2B50B181B6D5}"/>
          </ac:spMkLst>
        </pc:spChg>
      </pc:sldChg>
      <pc:sldChg chg="addSp delSp modSp add replId">
        <pc:chgData name="Ellie Matthews" userId="S::ellie.matthews2@lbbd.gov.uk::7302ea8f-c345-443f-a16b-f8f6812a022f" providerId="AD" clId="Web-{D17501A1-0196-447F-718E-E0A1832DDF21}" dt="2025-10-27T14:55:30.353" v="71" actId="1076"/>
        <pc:sldMkLst>
          <pc:docMk/>
          <pc:sldMk cId="4261961444" sldId="2147480719"/>
        </pc:sldMkLst>
        <pc:spChg chg="add del mod">
          <ac:chgData name="Ellie Matthews" userId="S::ellie.matthews2@lbbd.gov.uk::7302ea8f-c345-443f-a16b-f8f6812a022f" providerId="AD" clId="Web-{D17501A1-0196-447F-718E-E0A1832DDF21}" dt="2025-10-27T14:55:30.353" v="71" actId="1076"/>
          <ac:spMkLst>
            <pc:docMk/>
            <pc:sldMk cId="4261961444" sldId="2147480719"/>
            <ac:spMk id="2" creationId="{69C35FEB-0C86-5CA5-ADA5-1929E749428C}"/>
          </ac:spMkLst>
        </pc:spChg>
      </pc:sldChg>
    </pc:docChg>
  </pc:docChgLst>
  <pc:docChgLst>
    <pc:chgData name="John Knight" userId="S::john.knight@lbbd.gov.uk::e36e3a3e-f0b1-49c9-81a6-025fe0e51ef8" providerId="AD" clId="Web-{CC9FBFB3-F1E0-C4E2-2129-47769EA0CC7A}"/>
    <pc:docChg chg="addSld delSld modSld">
      <pc:chgData name="John Knight" userId="S::john.knight@lbbd.gov.uk::e36e3a3e-f0b1-49c9-81a6-025fe0e51ef8" providerId="AD" clId="Web-{CC9FBFB3-F1E0-C4E2-2129-47769EA0CC7A}" dt="2025-10-26T16:44:43.129" v="1185"/>
      <pc:docMkLst>
        <pc:docMk/>
      </pc:docMkLst>
      <pc:sldChg chg="modSp">
        <pc:chgData name="John Knight" userId="S::john.knight@lbbd.gov.uk::e36e3a3e-f0b1-49c9-81a6-025fe0e51ef8" providerId="AD" clId="Web-{CC9FBFB3-F1E0-C4E2-2129-47769EA0CC7A}" dt="2025-10-26T16:41:13.111" v="1066" actId="20577"/>
        <pc:sldMkLst>
          <pc:docMk/>
          <pc:sldMk cId="196576217" sldId="2147480706"/>
        </pc:sldMkLst>
        <pc:spChg chg="mod">
          <ac:chgData name="John Knight" userId="S::john.knight@lbbd.gov.uk::e36e3a3e-f0b1-49c9-81a6-025fe0e51ef8" providerId="AD" clId="Web-{CC9FBFB3-F1E0-C4E2-2129-47769EA0CC7A}" dt="2025-10-26T16:41:13.111" v="1066" actId="20577"/>
          <ac:spMkLst>
            <pc:docMk/>
            <pc:sldMk cId="196576217" sldId="2147480706"/>
            <ac:spMk id="3" creationId="{FF4F28EE-13F4-2A8D-97F5-A2E79C275193}"/>
          </ac:spMkLst>
        </pc:spChg>
      </pc:sldChg>
      <pc:sldChg chg="modSp">
        <pc:chgData name="John Knight" userId="S::john.knight@lbbd.gov.uk::e36e3a3e-f0b1-49c9-81a6-025fe0e51ef8" providerId="AD" clId="Web-{CC9FBFB3-F1E0-C4E2-2129-47769EA0CC7A}" dt="2025-10-26T16:42:50.878" v="1119" actId="14100"/>
        <pc:sldMkLst>
          <pc:docMk/>
          <pc:sldMk cId="2354968026" sldId="2147480709"/>
        </pc:sldMkLst>
      </pc:sldChg>
      <pc:sldChg chg="modSp">
        <pc:chgData name="John Knight" userId="S::john.knight@lbbd.gov.uk::e36e3a3e-f0b1-49c9-81a6-025fe0e51ef8" providerId="AD" clId="Web-{CC9FBFB3-F1E0-C4E2-2129-47769EA0CC7A}" dt="2025-10-26T16:43:53.191" v="1179" actId="20577"/>
        <pc:sldMkLst>
          <pc:docMk/>
          <pc:sldMk cId="1115226913" sldId="2147480713"/>
        </pc:sldMkLst>
      </pc:sldChg>
      <pc:sldChg chg="addSp delSp modSp">
        <pc:chgData name="John Knight" userId="S::john.knight@lbbd.gov.uk::e36e3a3e-f0b1-49c9-81a6-025fe0e51ef8" providerId="AD" clId="Web-{CC9FBFB3-F1E0-C4E2-2129-47769EA0CC7A}" dt="2025-10-26T15:44:55.223" v="272" actId="20577"/>
        <pc:sldMkLst>
          <pc:docMk/>
          <pc:sldMk cId="2967963157" sldId="2147480714"/>
        </pc:sldMkLst>
        <pc:spChg chg="mod">
          <ac:chgData name="John Knight" userId="S::john.knight@lbbd.gov.uk::e36e3a3e-f0b1-49c9-81a6-025fe0e51ef8" providerId="AD" clId="Web-{CC9FBFB3-F1E0-C4E2-2129-47769EA0CC7A}" dt="2025-10-26T15:44:55.223" v="272" actId="20577"/>
          <ac:spMkLst>
            <pc:docMk/>
            <pc:sldMk cId="2967963157" sldId="2147480714"/>
            <ac:spMk id="2" creationId="{3B5C3E46-24DE-3F82-1D7F-01736036251F}"/>
          </ac:spMkLst>
        </pc:spChg>
        <pc:spChg chg="mod">
          <ac:chgData name="John Knight" userId="S::john.knight@lbbd.gov.uk::e36e3a3e-f0b1-49c9-81a6-025fe0e51ef8" providerId="AD" clId="Web-{CC9FBFB3-F1E0-C4E2-2129-47769EA0CC7A}" dt="2025-10-26T15:25:03.240" v="3" actId="20577"/>
          <ac:spMkLst>
            <pc:docMk/>
            <pc:sldMk cId="2967963157" sldId="2147480714"/>
            <ac:spMk id="4" creationId="{8DF6E904-3D2E-460D-FE6B-2B50B181B6D5}"/>
          </ac:spMkLst>
        </pc:spChg>
      </pc:sldChg>
      <pc:sldChg chg="modSp new">
        <pc:chgData name="John Knight" userId="S::john.knight@lbbd.gov.uk::e36e3a3e-f0b1-49c9-81a6-025fe0e51ef8" providerId="AD" clId="Web-{CC9FBFB3-F1E0-C4E2-2129-47769EA0CC7A}" dt="2025-10-26T15:45:13.692" v="284" actId="20577"/>
        <pc:sldMkLst>
          <pc:docMk/>
          <pc:sldMk cId="3510462114" sldId="2147480715"/>
        </pc:sldMkLst>
        <pc:spChg chg="mod">
          <ac:chgData name="John Knight" userId="S::john.knight@lbbd.gov.uk::e36e3a3e-f0b1-49c9-81a6-025fe0e51ef8" providerId="AD" clId="Web-{CC9FBFB3-F1E0-C4E2-2129-47769EA0CC7A}" dt="2025-10-26T15:45:13.692" v="284" actId="20577"/>
          <ac:spMkLst>
            <pc:docMk/>
            <pc:sldMk cId="3510462114" sldId="2147480715"/>
            <ac:spMk id="2" creationId="{4CE9FAD7-254C-8EB6-037B-FBB596EC99A6}"/>
          </ac:spMkLst>
        </pc:spChg>
        <pc:spChg chg="mod">
          <ac:chgData name="John Knight" userId="S::john.knight@lbbd.gov.uk::e36e3a3e-f0b1-49c9-81a6-025fe0e51ef8" providerId="AD" clId="Web-{CC9FBFB3-F1E0-C4E2-2129-47769EA0CC7A}" dt="2025-10-26T15:28:17.056" v="37" actId="20577"/>
          <ac:spMkLst>
            <pc:docMk/>
            <pc:sldMk cId="3510462114" sldId="2147480715"/>
            <ac:spMk id="3" creationId="{ED8BD23C-F867-F4A3-8EFA-97A187B37C97}"/>
          </ac:spMkLst>
        </pc:spChg>
      </pc:sldChg>
      <pc:sldChg chg="delSp modSp new">
        <pc:chgData name="John Knight" userId="S::john.knight@lbbd.gov.uk::e36e3a3e-f0b1-49c9-81a6-025fe0e51ef8" providerId="AD" clId="Web-{CC9FBFB3-F1E0-C4E2-2129-47769EA0CC7A}" dt="2025-10-26T16:07:05.020" v="665" actId="20577"/>
        <pc:sldMkLst>
          <pc:docMk/>
          <pc:sldMk cId="713256955" sldId="2147480716"/>
        </pc:sldMkLst>
      </pc:sldChg>
      <pc:sldChg chg="addSp delSp modSp new">
        <pc:chgData name="John Knight" userId="S::john.knight@lbbd.gov.uk::e36e3a3e-f0b1-49c9-81a6-025fe0e51ef8" providerId="AD" clId="Web-{CC9FBFB3-F1E0-C4E2-2129-47769EA0CC7A}" dt="2025-10-26T16:06:44.114" v="659" actId="20577"/>
        <pc:sldMkLst>
          <pc:docMk/>
          <pc:sldMk cId="1739055750" sldId="2147480717"/>
        </pc:sldMkLst>
      </pc:sldChg>
      <pc:sldChg chg="modSp new">
        <pc:chgData name="John Knight" userId="S::john.knight@lbbd.gov.uk::e36e3a3e-f0b1-49c9-81a6-025fe0e51ef8" providerId="AD" clId="Web-{CC9FBFB3-F1E0-C4E2-2129-47769EA0CC7A}" dt="2025-10-26T16:06:15.285" v="642" actId="20577"/>
        <pc:sldMkLst>
          <pc:docMk/>
          <pc:sldMk cId="2852474608" sldId="214748071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Sublets</a:t>
            </a:r>
            <a:r>
              <a:rPr lang="en-US" baseline="0"/>
              <a:t> processed/Assignments completed</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6880200144665091E-2"/>
          <c:y val="0.10890704635547288"/>
          <c:w val="0.928687383056229"/>
          <c:h val="0.63497946218554091"/>
        </c:manualLayout>
      </c:layout>
      <c:barChart>
        <c:barDir val="col"/>
        <c:grouping val="clustered"/>
        <c:varyColors val="0"/>
        <c:ser>
          <c:idx val="0"/>
          <c:order val="0"/>
          <c:tx>
            <c:strRef>
              <c:f>'RTB App - Comp'!$C$2</c:f>
              <c:strCache>
                <c:ptCount val="1"/>
                <c:pt idx="0">
                  <c:v>Sublet processed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'RTB App - Comp'!$B$3:$B$6</c:f>
              <c:strCache>
                <c:ptCount val="4"/>
                <c:pt idx="0">
                  <c:v>2022-2023</c:v>
                </c:pt>
                <c:pt idx="1">
                  <c:v>2023-2024</c:v>
                </c:pt>
                <c:pt idx="2">
                  <c:v>2024-2025</c:v>
                </c:pt>
                <c:pt idx="3">
                  <c:v>2025-2026
(Partial)</c:v>
                </c:pt>
              </c:strCache>
            </c:strRef>
          </c:cat>
          <c:val>
            <c:numRef>
              <c:f>'RTB App - Comp'!$C$3:$C$6</c:f>
              <c:numCache>
                <c:formatCode>0</c:formatCode>
                <c:ptCount val="4"/>
                <c:pt idx="0">
                  <c:v>24</c:v>
                </c:pt>
                <c:pt idx="1">
                  <c:v>63</c:v>
                </c:pt>
                <c:pt idx="2">
                  <c:v>59</c:v>
                </c:pt>
                <c:pt idx="3">
                  <c:v>294</c:v>
                </c:pt>
              </c:numCache>
            </c:numRef>
          </c:val>
          <c:extLst>
            <c:ext xmlns:c16="http://schemas.microsoft.com/office/drawing/2014/chart" uri="{C3380CC4-5D6E-409C-BE32-E72D297353CC}">
              <c16:uniqueId val="{00000000-44F9-4A4B-B41F-2190163A5F77}"/>
            </c:ext>
          </c:extLst>
        </c:ser>
        <c:ser>
          <c:idx val="1"/>
          <c:order val="1"/>
          <c:tx>
            <c:strRef>
              <c:f>'RTB App - Comp'!$D$2</c:f>
              <c:strCache>
                <c:ptCount val="1"/>
                <c:pt idx="0">
                  <c:v>Assignments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'RTB App - Comp'!$B$3:$B$6</c:f>
              <c:strCache>
                <c:ptCount val="4"/>
                <c:pt idx="0">
                  <c:v>2022-2023</c:v>
                </c:pt>
                <c:pt idx="1">
                  <c:v>2023-2024</c:v>
                </c:pt>
                <c:pt idx="2">
                  <c:v>2024-2025</c:v>
                </c:pt>
                <c:pt idx="3">
                  <c:v>2025-2026
(Partial)</c:v>
                </c:pt>
              </c:strCache>
            </c:strRef>
          </c:cat>
          <c:val>
            <c:numRef>
              <c:f>'RTB App - Comp'!$D$3:$D$6</c:f>
              <c:numCache>
                <c:formatCode>0</c:formatCode>
                <c:ptCount val="4"/>
                <c:pt idx="0">
                  <c:v>107</c:v>
                </c:pt>
                <c:pt idx="1">
                  <c:v>139</c:v>
                </c:pt>
                <c:pt idx="2">
                  <c:v>161</c:v>
                </c:pt>
                <c:pt idx="3">
                  <c:v>78</c:v>
                </c:pt>
              </c:numCache>
            </c:numRef>
          </c:val>
          <c:extLst>
            <c:ext xmlns:c16="http://schemas.microsoft.com/office/drawing/2014/chart" uri="{C3380CC4-5D6E-409C-BE32-E72D297353CC}">
              <c16:uniqueId val="{00000001-44F9-4A4B-B41F-2190163A5F77}"/>
            </c:ext>
          </c:extLst>
        </c:ser>
        <c:dLbls>
          <c:showLegendKey val="0"/>
          <c:showVal val="0"/>
          <c:showCatName val="0"/>
          <c:showSerName val="0"/>
          <c:showPercent val="0"/>
          <c:showBubbleSize val="0"/>
        </c:dLbls>
        <c:gapWidth val="219"/>
        <c:overlap val="-27"/>
        <c:axId val="1677377759"/>
        <c:axId val="1677368639"/>
      </c:barChart>
      <c:catAx>
        <c:axId val="16773777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77368639"/>
        <c:crosses val="autoZero"/>
        <c:auto val="1"/>
        <c:lblAlgn val="ctr"/>
        <c:lblOffset val="100"/>
        <c:noMultiLvlLbl val="0"/>
      </c:catAx>
      <c:valAx>
        <c:axId val="167736863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773777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A73844-8864-4867-9F94-DF3FB3E80AF2}"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GB"/>
        </a:p>
      </dgm:t>
    </dgm:pt>
    <dgm:pt modelId="{7747CD70-EE4C-4EBB-ADF0-7C606C059257}">
      <dgm:prSet phldrT="[Text]" custT="1"/>
      <dgm:spPr/>
      <dgm:t>
        <a:bodyPr/>
        <a:lstStyle/>
        <a:p>
          <a:r>
            <a:rPr lang="en-GB" sz="1800">
              <a:latin typeface="Arial" panose="020B0604020202020204" pitchFamily="34" charset="0"/>
              <a:cs typeface="Arial" panose="020B0604020202020204" pitchFamily="34" charset="0"/>
            </a:rPr>
            <a:t>If ASB is reported about a resident living in a licensed property, the ASB team will write to the landlord and ask the Landlord to address this.</a:t>
          </a:r>
        </a:p>
      </dgm:t>
    </dgm:pt>
    <dgm:pt modelId="{6E947574-2ABC-4E9F-A960-F78102DD8B66}" type="parTrans" cxnId="{628A01AB-6F2A-4D9A-BD3B-0F475992920C}">
      <dgm:prSet/>
      <dgm:spPr/>
      <dgm:t>
        <a:bodyPr/>
        <a:lstStyle/>
        <a:p>
          <a:endParaRPr lang="en-GB"/>
        </a:p>
      </dgm:t>
    </dgm:pt>
    <dgm:pt modelId="{8FD466D2-7D81-4E2F-B08C-5618E43BFEED}" type="sibTrans" cxnId="{628A01AB-6F2A-4D9A-BD3B-0F475992920C}">
      <dgm:prSet/>
      <dgm:spPr/>
      <dgm:t>
        <a:bodyPr/>
        <a:lstStyle/>
        <a:p>
          <a:endParaRPr lang="en-GB"/>
        </a:p>
      </dgm:t>
    </dgm:pt>
    <dgm:pt modelId="{F15107A0-0C45-477E-8897-2D7402C1B6C8}">
      <dgm:prSet phldrT="[Text]" custT="1"/>
      <dgm:spPr/>
      <dgm:t>
        <a:bodyPr/>
        <a:lstStyle/>
        <a:p>
          <a:r>
            <a:rPr lang="en-GB" sz="1800">
              <a:latin typeface="Arial" panose="020B0604020202020204" pitchFamily="34" charset="0"/>
              <a:cs typeface="Arial" panose="020B0604020202020204" pitchFamily="34" charset="0"/>
            </a:rPr>
            <a:t>If the Landlord fails to address this and the ASB continues, after a full investigation, a CPW is served on the resident. The Landlord is notified of this action/enforcement.</a:t>
          </a:r>
        </a:p>
      </dgm:t>
    </dgm:pt>
    <dgm:pt modelId="{499CB729-A035-4D30-9368-D0C277A298B6}" type="parTrans" cxnId="{13C1331D-DF65-4D44-A137-34E9F86E4B07}">
      <dgm:prSet/>
      <dgm:spPr/>
      <dgm:t>
        <a:bodyPr/>
        <a:lstStyle/>
        <a:p>
          <a:endParaRPr lang="en-GB"/>
        </a:p>
      </dgm:t>
    </dgm:pt>
    <dgm:pt modelId="{6B5F2C7F-F38D-4CA7-BFD0-B32F48C588F8}" type="sibTrans" cxnId="{13C1331D-DF65-4D44-A137-34E9F86E4B07}">
      <dgm:prSet/>
      <dgm:spPr/>
      <dgm:t>
        <a:bodyPr/>
        <a:lstStyle/>
        <a:p>
          <a:endParaRPr lang="en-GB"/>
        </a:p>
      </dgm:t>
    </dgm:pt>
    <dgm:pt modelId="{F19DA0A9-85E7-4B70-A78B-79AA536A5D4A}">
      <dgm:prSet phldrT="[Text]" custT="1"/>
      <dgm:spPr/>
      <dgm:t>
        <a:bodyPr/>
        <a:lstStyle/>
        <a:p>
          <a:r>
            <a:rPr lang="en-GB" sz="1800">
              <a:latin typeface="Arial" panose="020B0604020202020204" pitchFamily="34" charset="0"/>
              <a:cs typeface="Arial" panose="020B0604020202020204" pitchFamily="34" charset="0"/>
            </a:rPr>
            <a:t>Should there be further reports of ASB, following investigation, a CPN will be served on the resident, and our PSH team will be notified. They may use the tools available to them in line with the license.</a:t>
          </a:r>
        </a:p>
      </dgm:t>
    </dgm:pt>
    <dgm:pt modelId="{076F7726-8232-4DBA-BBC5-690B1E9F8D3F}" type="parTrans" cxnId="{8A846A08-DC03-4909-89DF-7F0EF8EB32F8}">
      <dgm:prSet/>
      <dgm:spPr/>
      <dgm:t>
        <a:bodyPr/>
        <a:lstStyle/>
        <a:p>
          <a:endParaRPr lang="en-GB"/>
        </a:p>
      </dgm:t>
    </dgm:pt>
    <dgm:pt modelId="{CEF0D8DC-B03E-40AE-89BD-08BD3B786B81}" type="sibTrans" cxnId="{8A846A08-DC03-4909-89DF-7F0EF8EB32F8}">
      <dgm:prSet/>
      <dgm:spPr/>
      <dgm:t>
        <a:bodyPr/>
        <a:lstStyle/>
        <a:p>
          <a:endParaRPr lang="en-GB"/>
        </a:p>
      </dgm:t>
    </dgm:pt>
    <dgm:pt modelId="{4D7EA84D-6A6C-4F2A-A134-7F106CD76B27}" type="pres">
      <dgm:prSet presAssocID="{0EA73844-8864-4867-9F94-DF3FB3E80AF2}" presName="vert0" presStyleCnt="0">
        <dgm:presLayoutVars>
          <dgm:dir/>
          <dgm:animOne val="branch"/>
          <dgm:animLvl val="lvl"/>
        </dgm:presLayoutVars>
      </dgm:prSet>
      <dgm:spPr/>
    </dgm:pt>
    <dgm:pt modelId="{DE4029B9-5A63-439F-8538-70B3BEC4E9F8}" type="pres">
      <dgm:prSet presAssocID="{7747CD70-EE4C-4EBB-ADF0-7C606C059257}" presName="thickLine" presStyleLbl="alignNode1" presStyleIdx="0" presStyleCnt="3"/>
      <dgm:spPr/>
    </dgm:pt>
    <dgm:pt modelId="{CA4E2ACE-8B72-4E7A-BCAE-2FA9BE50F7E6}" type="pres">
      <dgm:prSet presAssocID="{7747CD70-EE4C-4EBB-ADF0-7C606C059257}" presName="horz1" presStyleCnt="0"/>
      <dgm:spPr/>
    </dgm:pt>
    <dgm:pt modelId="{D0E43174-7213-4CFE-9FAD-54A501E939FC}" type="pres">
      <dgm:prSet presAssocID="{7747CD70-EE4C-4EBB-ADF0-7C606C059257}" presName="tx1" presStyleLbl="revTx" presStyleIdx="0" presStyleCnt="3"/>
      <dgm:spPr/>
    </dgm:pt>
    <dgm:pt modelId="{18799AE7-5262-4182-AB25-FB06E1EE6847}" type="pres">
      <dgm:prSet presAssocID="{7747CD70-EE4C-4EBB-ADF0-7C606C059257}" presName="vert1" presStyleCnt="0"/>
      <dgm:spPr/>
    </dgm:pt>
    <dgm:pt modelId="{581C3275-6ABC-4262-9BC3-54FBFCBC8682}" type="pres">
      <dgm:prSet presAssocID="{F15107A0-0C45-477E-8897-2D7402C1B6C8}" presName="thickLine" presStyleLbl="alignNode1" presStyleIdx="1" presStyleCnt="3"/>
      <dgm:spPr/>
    </dgm:pt>
    <dgm:pt modelId="{42AC7DA2-54B2-4B7C-974F-04773DC9BCE8}" type="pres">
      <dgm:prSet presAssocID="{F15107A0-0C45-477E-8897-2D7402C1B6C8}" presName="horz1" presStyleCnt="0"/>
      <dgm:spPr/>
    </dgm:pt>
    <dgm:pt modelId="{606C6A2E-E948-477D-B225-31E0C50AF7DF}" type="pres">
      <dgm:prSet presAssocID="{F15107A0-0C45-477E-8897-2D7402C1B6C8}" presName="tx1" presStyleLbl="revTx" presStyleIdx="1" presStyleCnt="3"/>
      <dgm:spPr/>
    </dgm:pt>
    <dgm:pt modelId="{AF34B0F0-F32D-43DB-8B73-4975243966E3}" type="pres">
      <dgm:prSet presAssocID="{F15107A0-0C45-477E-8897-2D7402C1B6C8}" presName="vert1" presStyleCnt="0"/>
      <dgm:spPr/>
    </dgm:pt>
    <dgm:pt modelId="{EF7ED2A3-F8BB-40F2-A9DB-3F4C5A7C46BC}" type="pres">
      <dgm:prSet presAssocID="{F19DA0A9-85E7-4B70-A78B-79AA536A5D4A}" presName="thickLine" presStyleLbl="alignNode1" presStyleIdx="2" presStyleCnt="3"/>
      <dgm:spPr/>
    </dgm:pt>
    <dgm:pt modelId="{147A33F1-FA00-4A18-B272-8B68B0101FB7}" type="pres">
      <dgm:prSet presAssocID="{F19DA0A9-85E7-4B70-A78B-79AA536A5D4A}" presName="horz1" presStyleCnt="0"/>
      <dgm:spPr/>
    </dgm:pt>
    <dgm:pt modelId="{31C8F34D-0CFF-4BD7-9624-8C5A3793AF0A}" type="pres">
      <dgm:prSet presAssocID="{F19DA0A9-85E7-4B70-A78B-79AA536A5D4A}" presName="tx1" presStyleLbl="revTx" presStyleIdx="2" presStyleCnt="3"/>
      <dgm:spPr/>
    </dgm:pt>
    <dgm:pt modelId="{8BFE4F07-BBD9-4AC0-8385-1946ABBFBB89}" type="pres">
      <dgm:prSet presAssocID="{F19DA0A9-85E7-4B70-A78B-79AA536A5D4A}" presName="vert1" presStyleCnt="0"/>
      <dgm:spPr/>
    </dgm:pt>
  </dgm:ptLst>
  <dgm:cxnLst>
    <dgm:cxn modelId="{8A846A08-DC03-4909-89DF-7F0EF8EB32F8}" srcId="{0EA73844-8864-4867-9F94-DF3FB3E80AF2}" destId="{F19DA0A9-85E7-4B70-A78B-79AA536A5D4A}" srcOrd="2" destOrd="0" parTransId="{076F7726-8232-4DBA-BBC5-690B1E9F8D3F}" sibTransId="{CEF0D8DC-B03E-40AE-89BD-08BD3B786B81}"/>
    <dgm:cxn modelId="{13C1331D-DF65-4D44-A137-34E9F86E4B07}" srcId="{0EA73844-8864-4867-9F94-DF3FB3E80AF2}" destId="{F15107A0-0C45-477E-8897-2D7402C1B6C8}" srcOrd="1" destOrd="0" parTransId="{499CB729-A035-4D30-9368-D0C277A298B6}" sibTransId="{6B5F2C7F-F38D-4CA7-BFD0-B32F48C588F8}"/>
    <dgm:cxn modelId="{5B13B03A-2EE4-44F8-950A-2393DF51B09B}" type="presOf" srcId="{F19DA0A9-85E7-4B70-A78B-79AA536A5D4A}" destId="{31C8F34D-0CFF-4BD7-9624-8C5A3793AF0A}" srcOrd="0" destOrd="0" presId="urn:microsoft.com/office/officeart/2008/layout/LinedList"/>
    <dgm:cxn modelId="{17D7A849-B14E-47F2-9208-4B6A835541D8}" type="presOf" srcId="{0EA73844-8864-4867-9F94-DF3FB3E80AF2}" destId="{4D7EA84D-6A6C-4F2A-A134-7F106CD76B27}" srcOrd="0" destOrd="0" presId="urn:microsoft.com/office/officeart/2008/layout/LinedList"/>
    <dgm:cxn modelId="{EBC2547F-69D3-46A5-BDFB-1799659D76BA}" type="presOf" srcId="{F15107A0-0C45-477E-8897-2D7402C1B6C8}" destId="{606C6A2E-E948-477D-B225-31E0C50AF7DF}" srcOrd="0" destOrd="0" presId="urn:microsoft.com/office/officeart/2008/layout/LinedList"/>
    <dgm:cxn modelId="{628A01AB-6F2A-4D9A-BD3B-0F475992920C}" srcId="{0EA73844-8864-4867-9F94-DF3FB3E80AF2}" destId="{7747CD70-EE4C-4EBB-ADF0-7C606C059257}" srcOrd="0" destOrd="0" parTransId="{6E947574-2ABC-4E9F-A960-F78102DD8B66}" sibTransId="{8FD466D2-7D81-4E2F-B08C-5618E43BFEED}"/>
    <dgm:cxn modelId="{9D29C2F9-E0F2-4425-BCD7-C7998B74A877}" type="presOf" srcId="{7747CD70-EE4C-4EBB-ADF0-7C606C059257}" destId="{D0E43174-7213-4CFE-9FAD-54A501E939FC}" srcOrd="0" destOrd="0" presId="urn:microsoft.com/office/officeart/2008/layout/LinedList"/>
    <dgm:cxn modelId="{F0AEB4FC-1561-4A9D-925C-2A9669F512E9}" type="presParOf" srcId="{4D7EA84D-6A6C-4F2A-A134-7F106CD76B27}" destId="{DE4029B9-5A63-439F-8538-70B3BEC4E9F8}" srcOrd="0" destOrd="0" presId="urn:microsoft.com/office/officeart/2008/layout/LinedList"/>
    <dgm:cxn modelId="{FB3858DA-ED4B-41A6-8443-819469012289}" type="presParOf" srcId="{4D7EA84D-6A6C-4F2A-A134-7F106CD76B27}" destId="{CA4E2ACE-8B72-4E7A-BCAE-2FA9BE50F7E6}" srcOrd="1" destOrd="0" presId="urn:microsoft.com/office/officeart/2008/layout/LinedList"/>
    <dgm:cxn modelId="{D48057F5-0EE9-4176-B522-A99A63781F51}" type="presParOf" srcId="{CA4E2ACE-8B72-4E7A-BCAE-2FA9BE50F7E6}" destId="{D0E43174-7213-4CFE-9FAD-54A501E939FC}" srcOrd="0" destOrd="0" presId="urn:microsoft.com/office/officeart/2008/layout/LinedList"/>
    <dgm:cxn modelId="{594E3939-F357-46B8-A4CB-01D6F9B0C054}" type="presParOf" srcId="{CA4E2ACE-8B72-4E7A-BCAE-2FA9BE50F7E6}" destId="{18799AE7-5262-4182-AB25-FB06E1EE6847}" srcOrd="1" destOrd="0" presId="urn:microsoft.com/office/officeart/2008/layout/LinedList"/>
    <dgm:cxn modelId="{40144B34-0E5F-438D-AE37-F35D20A1A4FD}" type="presParOf" srcId="{4D7EA84D-6A6C-4F2A-A134-7F106CD76B27}" destId="{581C3275-6ABC-4262-9BC3-54FBFCBC8682}" srcOrd="2" destOrd="0" presId="urn:microsoft.com/office/officeart/2008/layout/LinedList"/>
    <dgm:cxn modelId="{1E36013D-3FA5-4927-B24E-5EC40B5086D7}" type="presParOf" srcId="{4D7EA84D-6A6C-4F2A-A134-7F106CD76B27}" destId="{42AC7DA2-54B2-4B7C-974F-04773DC9BCE8}" srcOrd="3" destOrd="0" presId="urn:microsoft.com/office/officeart/2008/layout/LinedList"/>
    <dgm:cxn modelId="{849758C5-B5BE-4B46-9BC8-5580DCD09FAB}" type="presParOf" srcId="{42AC7DA2-54B2-4B7C-974F-04773DC9BCE8}" destId="{606C6A2E-E948-477D-B225-31E0C50AF7DF}" srcOrd="0" destOrd="0" presId="urn:microsoft.com/office/officeart/2008/layout/LinedList"/>
    <dgm:cxn modelId="{B46B7973-0FBD-4474-93F0-64530FDA824A}" type="presParOf" srcId="{42AC7DA2-54B2-4B7C-974F-04773DC9BCE8}" destId="{AF34B0F0-F32D-43DB-8B73-4975243966E3}" srcOrd="1" destOrd="0" presId="urn:microsoft.com/office/officeart/2008/layout/LinedList"/>
    <dgm:cxn modelId="{BCA780AA-0095-4352-BED7-FF9C5D5EAEDB}" type="presParOf" srcId="{4D7EA84D-6A6C-4F2A-A134-7F106CD76B27}" destId="{EF7ED2A3-F8BB-40F2-A9DB-3F4C5A7C46BC}" srcOrd="4" destOrd="0" presId="urn:microsoft.com/office/officeart/2008/layout/LinedList"/>
    <dgm:cxn modelId="{165D7450-CE16-487A-8A08-238A2133C869}" type="presParOf" srcId="{4D7EA84D-6A6C-4F2A-A134-7F106CD76B27}" destId="{147A33F1-FA00-4A18-B272-8B68B0101FB7}" srcOrd="5" destOrd="0" presId="urn:microsoft.com/office/officeart/2008/layout/LinedList"/>
    <dgm:cxn modelId="{208AE208-F823-4B0B-BD6B-D5E623873EDF}" type="presParOf" srcId="{147A33F1-FA00-4A18-B272-8B68B0101FB7}" destId="{31C8F34D-0CFF-4BD7-9624-8C5A3793AF0A}" srcOrd="0" destOrd="0" presId="urn:microsoft.com/office/officeart/2008/layout/LinedList"/>
    <dgm:cxn modelId="{A54A268A-6281-40C5-8F84-C85DCFDAAB24}" type="presParOf" srcId="{147A33F1-FA00-4A18-B272-8B68B0101FB7}" destId="{8BFE4F07-BBD9-4AC0-8385-1946ABBFBB89}"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AAE069-42A2-4524-AD81-4E43D0F154ED}" type="doc">
      <dgm:prSet loTypeId="urn:microsoft.com/office/officeart/2008/layout/LinedList" loCatId="list" qsTypeId="urn:microsoft.com/office/officeart/2005/8/quickstyle/simple4" qsCatId="simple" csTypeId="urn:microsoft.com/office/officeart/2005/8/colors/accent2_2" csCatId="accent2" phldr="1"/>
      <dgm:spPr/>
      <dgm:t>
        <a:bodyPr/>
        <a:lstStyle/>
        <a:p>
          <a:endParaRPr lang="en-GB"/>
        </a:p>
      </dgm:t>
    </dgm:pt>
    <dgm:pt modelId="{68105131-DA88-4A32-B3AE-873A986C8764}">
      <dgm:prSet custT="1"/>
      <dgm:spPr/>
      <dgm:t>
        <a:bodyPr/>
        <a:lstStyle/>
        <a:p>
          <a:r>
            <a:rPr lang="en-GB" sz="2000" b="0">
              <a:latin typeface="Arial" panose="020B0604020202020204" pitchFamily="34" charset="0"/>
              <a:cs typeface="Arial" panose="020B0604020202020204" pitchFamily="34" charset="0"/>
            </a:rPr>
            <a:t>The Anti-Social Behaviour Team has dealt with on average 100 enquiries per month to date</a:t>
          </a:r>
        </a:p>
      </dgm:t>
    </dgm:pt>
    <dgm:pt modelId="{CC0E051F-3806-4670-B03A-256C32E71FA3}" type="parTrans" cxnId="{AC878370-1875-438E-8E57-A3506C34F27A}">
      <dgm:prSet/>
      <dgm:spPr/>
      <dgm:t>
        <a:bodyPr/>
        <a:lstStyle/>
        <a:p>
          <a:endParaRPr lang="en-GB"/>
        </a:p>
      </dgm:t>
    </dgm:pt>
    <dgm:pt modelId="{CB2CDCA7-243B-4443-A035-48B7C7F7D0A4}" type="sibTrans" cxnId="{AC878370-1875-438E-8E57-A3506C34F27A}">
      <dgm:prSet/>
      <dgm:spPr/>
      <dgm:t>
        <a:bodyPr/>
        <a:lstStyle/>
        <a:p>
          <a:endParaRPr lang="en-GB"/>
        </a:p>
      </dgm:t>
    </dgm:pt>
    <dgm:pt modelId="{C1CBC246-1BC6-47A4-A913-A813447AD24E}">
      <dgm:prSet custT="1"/>
      <dgm:spPr/>
      <dgm:t>
        <a:bodyPr/>
        <a:lstStyle/>
        <a:p>
          <a:endParaRPr lang="en-GB" sz="1600" b="0">
            <a:latin typeface="Arial" panose="020B0604020202020204" pitchFamily="34" charset="0"/>
            <a:cs typeface="Arial" panose="020B0604020202020204" pitchFamily="34" charset="0"/>
          </a:endParaRPr>
        </a:p>
      </dgm:t>
    </dgm:pt>
    <dgm:pt modelId="{FEE58D52-7879-4040-A2BE-80C482398978}" type="parTrans" cxnId="{8A93AEDC-1984-4BC2-B1E8-0D426593E290}">
      <dgm:prSet/>
      <dgm:spPr/>
      <dgm:t>
        <a:bodyPr/>
        <a:lstStyle/>
        <a:p>
          <a:endParaRPr lang="en-GB"/>
        </a:p>
      </dgm:t>
    </dgm:pt>
    <dgm:pt modelId="{C13E277C-5F93-45BD-8AE6-F9C404E39B97}" type="sibTrans" cxnId="{8A93AEDC-1984-4BC2-B1E8-0D426593E290}">
      <dgm:prSet/>
      <dgm:spPr/>
      <dgm:t>
        <a:bodyPr/>
        <a:lstStyle/>
        <a:p>
          <a:endParaRPr lang="en-GB"/>
        </a:p>
      </dgm:t>
    </dgm:pt>
    <dgm:pt modelId="{1231F372-D36E-41DB-B616-58CE4F950D3B}">
      <dgm:prSet custT="1"/>
      <dgm:spPr/>
      <dgm:t>
        <a:bodyPr/>
        <a:lstStyle/>
        <a:p>
          <a:r>
            <a:rPr lang="en-GB" sz="2000" b="0">
              <a:latin typeface="Arial" panose="020B0604020202020204" pitchFamily="34" charset="0"/>
              <a:cs typeface="Arial" panose="020B0604020202020204" pitchFamily="34" charset="0"/>
            </a:rPr>
            <a:t>The Anti-Social Behaviour Team has issued over 42 Community Protection Notices</a:t>
          </a:r>
        </a:p>
      </dgm:t>
    </dgm:pt>
    <dgm:pt modelId="{A1E4EAE3-8C56-4D78-973D-4FF5FC368B70}" type="parTrans" cxnId="{5E5DB6F5-2938-4E9A-8FB7-8C98F1CFB90D}">
      <dgm:prSet/>
      <dgm:spPr/>
      <dgm:t>
        <a:bodyPr/>
        <a:lstStyle/>
        <a:p>
          <a:endParaRPr lang="en-GB"/>
        </a:p>
      </dgm:t>
    </dgm:pt>
    <dgm:pt modelId="{EC595F05-8F4D-415A-96A8-780E7EE49D10}" type="sibTrans" cxnId="{5E5DB6F5-2938-4E9A-8FB7-8C98F1CFB90D}">
      <dgm:prSet/>
      <dgm:spPr/>
      <dgm:t>
        <a:bodyPr/>
        <a:lstStyle/>
        <a:p>
          <a:endParaRPr lang="en-GB"/>
        </a:p>
      </dgm:t>
    </dgm:pt>
    <dgm:pt modelId="{D3B3F42E-62DF-4D62-AE10-63015172ED0E}">
      <dgm:prSet custT="1"/>
      <dgm:spPr/>
      <dgm:t>
        <a:bodyPr/>
        <a:lstStyle/>
        <a:p>
          <a:r>
            <a:rPr lang="en-GB" sz="2000" b="0">
              <a:latin typeface="Arial" panose="020B0604020202020204" pitchFamily="34" charset="0"/>
              <a:cs typeface="Arial" panose="020B0604020202020204" pitchFamily="34" charset="0"/>
            </a:rPr>
            <a:t>The Anti-Social Behaviour Team has led on over 10 closure orders &amp; partial closure orders</a:t>
          </a:r>
        </a:p>
      </dgm:t>
    </dgm:pt>
    <dgm:pt modelId="{8E4DEE65-3123-4297-9910-F1A7963662B7}" type="parTrans" cxnId="{E8DD1C4D-F56D-47CE-9FFC-83727C2430A5}">
      <dgm:prSet/>
      <dgm:spPr/>
      <dgm:t>
        <a:bodyPr/>
        <a:lstStyle/>
        <a:p>
          <a:endParaRPr lang="en-GB"/>
        </a:p>
      </dgm:t>
    </dgm:pt>
    <dgm:pt modelId="{1B31D564-A26A-4047-A75F-AE46C9A23657}" type="sibTrans" cxnId="{E8DD1C4D-F56D-47CE-9FFC-83727C2430A5}">
      <dgm:prSet/>
      <dgm:spPr/>
      <dgm:t>
        <a:bodyPr/>
        <a:lstStyle/>
        <a:p>
          <a:endParaRPr lang="en-GB"/>
        </a:p>
      </dgm:t>
    </dgm:pt>
    <dgm:pt modelId="{331ADCFE-7603-4261-A559-B2E814894DD5}">
      <dgm:prSet custT="1"/>
      <dgm:spPr/>
      <dgm:t>
        <a:bodyPr/>
        <a:lstStyle/>
        <a:p>
          <a:r>
            <a:rPr lang="en-GB" sz="2000" b="0">
              <a:latin typeface="Arial" panose="020B0604020202020204" pitchFamily="34" charset="0"/>
              <a:cs typeface="Arial" panose="020B0604020202020204" pitchFamily="34" charset="0"/>
            </a:rPr>
            <a:t>The Anti-Social Behaviour Team has successfully obtained a Criminal Behaviour Order and supported Police to obtain 12</a:t>
          </a:r>
        </a:p>
      </dgm:t>
    </dgm:pt>
    <dgm:pt modelId="{10332A69-2A87-46B6-BC87-DAEF3069EFA2}" type="parTrans" cxnId="{8530C796-565D-4605-AE02-32C4C87F84C1}">
      <dgm:prSet/>
      <dgm:spPr/>
      <dgm:t>
        <a:bodyPr/>
        <a:lstStyle/>
        <a:p>
          <a:endParaRPr lang="en-GB"/>
        </a:p>
      </dgm:t>
    </dgm:pt>
    <dgm:pt modelId="{3E557A00-81BF-4651-84D5-A495E1EDD446}" type="sibTrans" cxnId="{8530C796-565D-4605-AE02-32C4C87F84C1}">
      <dgm:prSet/>
      <dgm:spPr/>
      <dgm:t>
        <a:bodyPr/>
        <a:lstStyle/>
        <a:p>
          <a:endParaRPr lang="en-GB"/>
        </a:p>
      </dgm:t>
    </dgm:pt>
    <dgm:pt modelId="{000D779B-954A-4D0E-8C2B-88D5C93835CF}">
      <dgm:prSet custT="1"/>
      <dgm:spPr/>
      <dgm:t>
        <a:bodyPr/>
        <a:lstStyle/>
        <a:p>
          <a:r>
            <a:rPr lang="en-GB" sz="2000" b="0">
              <a:latin typeface="Arial" panose="020B0604020202020204" pitchFamily="34" charset="0"/>
              <a:cs typeface="Arial" panose="020B0604020202020204" pitchFamily="34" charset="0"/>
            </a:rPr>
            <a:t>The Anti-Social Behaviour Team has issued over 85 Community Protection Warnings</a:t>
          </a:r>
        </a:p>
      </dgm:t>
    </dgm:pt>
    <dgm:pt modelId="{14205DF5-720E-4699-B6A8-C1EBF23B6386}" type="sibTrans" cxnId="{CD526DD4-2AE6-4D40-B28B-DE03815F8EB2}">
      <dgm:prSet/>
      <dgm:spPr/>
      <dgm:t>
        <a:bodyPr/>
        <a:lstStyle/>
        <a:p>
          <a:endParaRPr lang="en-GB"/>
        </a:p>
      </dgm:t>
    </dgm:pt>
    <dgm:pt modelId="{6DFE89B0-A579-49C1-8B60-F659A7234529}" type="parTrans" cxnId="{CD526DD4-2AE6-4D40-B28B-DE03815F8EB2}">
      <dgm:prSet/>
      <dgm:spPr/>
      <dgm:t>
        <a:bodyPr/>
        <a:lstStyle/>
        <a:p>
          <a:endParaRPr lang="en-GB"/>
        </a:p>
      </dgm:t>
    </dgm:pt>
    <dgm:pt modelId="{D8FB4C13-16BD-4B6F-907E-2B142BB0BF29}" type="pres">
      <dgm:prSet presAssocID="{C7AAE069-42A2-4524-AD81-4E43D0F154ED}" presName="vert0" presStyleCnt="0">
        <dgm:presLayoutVars>
          <dgm:dir/>
          <dgm:animOne val="branch"/>
          <dgm:animLvl val="lvl"/>
        </dgm:presLayoutVars>
      </dgm:prSet>
      <dgm:spPr/>
    </dgm:pt>
    <dgm:pt modelId="{B9A50A36-C2CC-464B-9784-5ACDB8029548}" type="pres">
      <dgm:prSet presAssocID="{68105131-DA88-4A32-B3AE-873A986C8764}" presName="thickLine" presStyleLbl="alignNode1" presStyleIdx="0" presStyleCnt="6"/>
      <dgm:spPr/>
    </dgm:pt>
    <dgm:pt modelId="{8FD42893-CE78-4428-9418-D99077B5BB65}" type="pres">
      <dgm:prSet presAssocID="{68105131-DA88-4A32-B3AE-873A986C8764}" presName="horz1" presStyleCnt="0"/>
      <dgm:spPr/>
    </dgm:pt>
    <dgm:pt modelId="{3F1591E9-FA4B-4FF1-9678-92B5BE2E04A1}" type="pres">
      <dgm:prSet presAssocID="{68105131-DA88-4A32-B3AE-873A986C8764}" presName="tx1" presStyleLbl="revTx" presStyleIdx="0" presStyleCnt="6"/>
      <dgm:spPr/>
    </dgm:pt>
    <dgm:pt modelId="{169FAA96-2BAE-4656-8B56-DE517A11647A}" type="pres">
      <dgm:prSet presAssocID="{68105131-DA88-4A32-B3AE-873A986C8764}" presName="vert1" presStyleCnt="0"/>
      <dgm:spPr/>
    </dgm:pt>
    <dgm:pt modelId="{8C09130A-D6EA-4F11-B2F0-F2287C7798BE}" type="pres">
      <dgm:prSet presAssocID="{C1CBC246-1BC6-47A4-A913-A813447AD24E}" presName="thickLine" presStyleLbl="alignNode1" presStyleIdx="1" presStyleCnt="6"/>
      <dgm:spPr/>
    </dgm:pt>
    <dgm:pt modelId="{AE09E794-5337-423A-8442-B801F4B819F1}" type="pres">
      <dgm:prSet presAssocID="{C1CBC246-1BC6-47A4-A913-A813447AD24E}" presName="horz1" presStyleCnt="0"/>
      <dgm:spPr/>
    </dgm:pt>
    <dgm:pt modelId="{B1F7937E-2D42-4230-933D-12FEA770752C}" type="pres">
      <dgm:prSet presAssocID="{C1CBC246-1BC6-47A4-A913-A813447AD24E}" presName="tx1" presStyleLbl="revTx" presStyleIdx="1" presStyleCnt="6" custFlipVert="0" custScaleY="46406"/>
      <dgm:spPr/>
    </dgm:pt>
    <dgm:pt modelId="{BE12B1F2-93A4-4191-9BC9-22172E1CE91A}" type="pres">
      <dgm:prSet presAssocID="{C1CBC246-1BC6-47A4-A913-A813447AD24E}" presName="vert1" presStyleCnt="0"/>
      <dgm:spPr/>
    </dgm:pt>
    <dgm:pt modelId="{3DE1EA5C-D1D2-49F1-95B3-836ABE213E6C}" type="pres">
      <dgm:prSet presAssocID="{000D779B-954A-4D0E-8C2B-88D5C93835CF}" presName="thickLine" presStyleLbl="alignNode1" presStyleIdx="2" presStyleCnt="6"/>
      <dgm:spPr/>
    </dgm:pt>
    <dgm:pt modelId="{A23A8D8C-7E5D-491E-B912-44D4482AEC8E}" type="pres">
      <dgm:prSet presAssocID="{000D779B-954A-4D0E-8C2B-88D5C93835CF}" presName="horz1" presStyleCnt="0"/>
      <dgm:spPr/>
    </dgm:pt>
    <dgm:pt modelId="{C99ACE94-7D87-4C12-9E91-D0AA16E46821}" type="pres">
      <dgm:prSet presAssocID="{000D779B-954A-4D0E-8C2B-88D5C93835CF}" presName="tx1" presStyleLbl="revTx" presStyleIdx="2" presStyleCnt="6"/>
      <dgm:spPr/>
    </dgm:pt>
    <dgm:pt modelId="{B4A66012-B424-4C88-A082-A073132C591F}" type="pres">
      <dgm:prSet presAssocID="{000D779B-954A-4D0E-8C2B-88D5C93835CF}" presName="vert1" presStyleCnt="0"/>
      <dgm:spPr/>
    </dgm:pt>
    <dgm:pt modelId="{7DAAC00D-71B7-4F34-A0BD-ADEA9396F8F7}" type="pres">
      <dgm:prSet presAssocID="{1231F372-D36E-41DB-B616-58CE4F950D3B}" presName="thickLine" presStyleLbl="alignNode1" presStyleIdx="3" presStyleCnt="6"/>
      <dgm:spPr/>
    </dgm:pt>
    <dgm:pt modelId="{E6D5C313-8BC5-400D-9C3E-969EF1217F61}" type="pres">
      <dgm:prSet presAssocID="{1231F372-D36E-41DB-B616-58CE4F950D3B}" presName="horz1" presStyleCnt="0"/>
      <dgm:spPr/>
    </dgm:pt>
    <dgm:pt modelId="{2D0658D0-92E8-4433-8E4A-4E8B255A8D7D}" type="pres">
      <dgm:prSet presAssocID="{1231F372-D36E-41DB-B616-58CE4F950D3B}" presName="tx1" presStyleLbl="revTx" presStyleIdx="3" presStyleCnt="6"/>
      <dgm:spPr/>
    </dgm:pt>
    <dgm:pt modelId="{AEDEAA75-79AD-468C-BD4E-947EA4E43F19}" type="pres">
      <dgm:prSet presAssocID="{1231F372-D36E-41DB-B616-58CE4F950D3B}" presName="vert1" presStyleCnt="0"/>
      <dgm:spPr/>
    </dgm:pt>
    <dgm:pt modelId="{F9B0F5D7-AFA4-4B0A-8126-539D1CA0B7E0}" type="pres">
      <dgm:prSet presAssocID="{D3B3F42E-62DF-4D62-AE10-63015172ED0E}" presName="thickLine" presStyleLbl="alignNode1" presStyleIdx="4" presStyleCnt="6"/>
      <dgm:spPr/>
    </dgm:pt>
    <dgm:pt modelId="{F918B500-8147-47CE-9EB4-71C7D051F343}" type="pres">
      <dgm:prSet presAssocID="{D3B3F42E-62DF-4D62-AE10-63015172ED0E}" presName="horz1" presStyleCnt="0"/>
      <dgm:spPr/>
    </dgm:pt>
    <dgm:pt modelId="{DF27FD06-7C2C-44C1-BDBD-904A18C066FF}" type="pres">
      <dgm:prSet presAssocID="{D3B3F42E-62DF-4D62-AE10-63015172ED0E}" presName="tx1" presStyleLbl="revTx" presStyleIdx="4" presStyleCnt="6"/>
      <dgm:spPr/>
    </dgm:pt>
    <dgm:pt modelId="{CD37DC9A-350C-4595-8DE8-36BC86CCBDF5}" type="pres">
      <dgm:prSet presAssocID="{D3B3F42E-62DF-4D62-AE10-63015172ED0E}" presName="vert1" presStyleCnt="0"/>
      <dgm:spPr/>
    </dgm:pt>
    <dgm:pt modelId="{B00EBC89-A05F-4F2F-92FF-37473BCCE545}" type="pres">
      <dgm:prSet presAssocID="{331ADCFE-7603-4261-A559-B2E814894DD5}" presName="thickLine" presStyleLbl="alignNode1" presStyleIdx="5" presStyleCnt="6"/>
      <dgm:spPr/>
    </dgm:pt>
    <dgm:pt modelId="{C32B6FF9-05F6-4E55-BF5D-AD489569A5A3}" type="pres">
      <dgm:prSet presAssocID="{331ADCFE-7603-4261-A559-B2E814894DD5}" presName="horz1" presStyleCnt="0"/>
      <dgm:spPr/>
    </dgm:pt>
    <dgm:pt modelId="{479A9C67-4C76-4528-AA24-B8082018C40F}" type="pres">
      <dgm:prSet presAssocID="{331ADCFE-7603-4261-A559-B2E814894DD5}" presName="tx1" presStyleLbl="revTx" presStyleIdx="5" presStyleCnt="6"/>
      <dgm:spPr/>
    </dgm:pt>
    <dgm:pt modelId="{8B801897-4624-4BB1-9CFC-CE74DAF1DCCE}" type="pres">
      <dgm:prSet presAssocID="{331ADCFE-7603-4261-A559-B2E814894DD5}" presName="vert1" presStyleCnt="0"/>
      <dgm:spPr/>
    </dgm:pt>
  </dgm:ptLst>
  <dgm:cxnLst>
    <dgm:cxn modelId="{16AC2D03-1182-4510-866C-9561B270E29E}" type="presOf" srcId="{000D779B-954A-4D0E-8C2B-88D5C93835CF}" destId="{C99ACE94-7D87-4C12-9E91-D0AA16E46821}" srcOrd="0" destOrd="0" presId="urn:microsoft.com/office/officeart/2008/layout/LinedList"/>
    <dgm:cxn modelId="{34CFC52A-EAAF-4DB0-B4F6-47F627976DB5}" type="presOf" srcId="{68105131-DA88-4A32-B3AE-873A986C8764}" destId="{3F1591E9-FA4B-4FF1-9678-92B5BE2E04A1}" srcOrd="0" destOrd="0" presId="urn:microsoft.com/office/officeart/2008/layout/LinedList"/>
    <dgm:cxn modelId="{CE26D261-2E5C-47CE-AFF3-C5B891CB32E2}" type="presOf" srcId="{C1CBC246-1BC6-47A4-A913-A813447AD24E}" destId="{B1F7937E-2D42-4230-933D-12FEA770752C}" srcOrd="0" destOrd="0" presId="urn:microsoft.com/office/officeart/2008/layout/LinedList"/>
    <dgm:cxn modelId="{E8DD1C4D-F56D-47CE-9FFC-83727C2430A5}" srcId="{C7AAE069-42A2-4524-AD81-4E43D0F154ED}" destId="{D3B3F42E-62DF-4D62-AE10-63015172ED0E}" srcOrd="4" destOrd="0" parTransId="{8E4DEE65-3123-4297-9910-F1A7963662B7}" sibTransId="{1B31D564-A26A-4047-A75F-AE46C9A23657}"/>
    <dgm:cxn modelId="{AC878370-1875-438E-8E57-A3506C34F27A}" srcId="{C7AAE069-42A2-4524-AD81-4E43D0F154ED}" destId="{68105131-DA88-4A32-B3AE-873A986C8764}" srcOrd="0" destOrd="0" parTransId="{CC0E051F-3806-4670-B03A-256C32E71FA3}" sibTransId="{CB2CDCA7-243B-4443-A035-48B7C7F7D0A4}"/>
    <dgm:cxn modelId="{6F00D37C-5664-43CA-872B-30A2FE4A9941}" type="presOf" srcId="{331ADCFE-7603-4261-A559-B2E814894DD5}" destId="{479A9C67-4C76-4528-AA24-B8082018C40F}" srcOrd="0" destOrd="0" presId="urn:microsoft.com/office/officeart/2008/layout/LinedList"/>
    <dgm:cxn modelId="{8530C796-565D-4605-AE02-32C4C87F84C1}" srcId="{C7AAE069-42A2-4524-AD81-4E43D0F154ED}" destId="{331ADCFE-7603-4261-A559-B2E814894DD5}" srcOrd="5" destOrd="0" parTransId="{10332A69-2A87-46B6-BC87-DAEF3069EFA2}" sibTransId="{3E557A00-81BF-4651-84D5-A495E1EDD446}"/>
    <dgm:cxn modelId="{CD526DD4-2AE6-4D40-B28B-DE03815F8EB2}" srcId="{C7AAE069-42A2-4524-AD81-4E43D0F154ED}" destId="{000D779B-954A-4D0E-8C2B-88D5C93835CF}" srcOrd="2" destOrd="0" parTransId="{6DFE89B0-A579-49C1-8B60-F659A7234529}" sibTransId="{14205DF5-720E-4699-B6A8-C1EBF23B6386}"/>
    <dgm:cxn modelId="{8A93AEDC-1984-4BC2-B1E8-0D426593E290}" srcId="{C7AAE069-42A2-4524-AD81-4E43D0F154ED}" destId="{C1CBC246-1BC6-47A4-A913-A813447AD24E}" srcOrd="1" destOrd="0" parTransId="{FEE58D52-7879-4040-A2BE-80C482398978}" sibTransId="{C13E277C-5F93-45BD-8AE6-F9C404E39B97}"/>
    <dgm:cxn modelId="{E3FF2CDD-B401-4BE8-8DB9-12B78FE48E6D}" type="presOf" srcId="{C7AAE069-42A2-4524-AD81-4E43D0F154ED}" destId="{D8FB4C13-16BD-4B6F-907E-2B142BB0BF29}" srcOrd="0" destOrd="0" presId="urn:microsoft.com/office/officeart/2008/layout/LinedList"/>
    <dgm:cxn modelId="{661293EC-64AE-460B-8A2B-951117AC64A6}" type="presOf" srcId="{1231F372-D36E-41DB-B616-58CE4F950D3B}" destId="{2D0658D0-92E8-4433-8E4A-4E8B255A8D7D}" srcOrd="0" destOrd="0" presId="urn:microsoft.com/office/officeart/2008/layout/LinedList"/>
    <dgm:cxn modelId="{5E5DB6F5-2938-4E9A-8FB7-8C98F1CFB90D}" srcId="{C7AAE069-42A2-4524-AD81-4E43D0F154ED}" destId="{1231F372-D36E-41DB-B616-58CE4F950D3B}" srcOrd="3" destOrd="0" parTransId="{A1E4EAE3-8C56-4D78-973D-4FF5FC368B70}" sibTransId="{EC595F05-8F4D-415A-96A8-780E7EE49D10}"/>
    <dgm:cxn modelId="{1C73CBFD-1D25-43AB-8D1D-6312260F7700}" type="presOf" srcId="{D3B3F42E-62DF-4D62-AE10-63015172ED0E}" destId="{DF27FD06-7C2C-44C1-BDBD-904A18C066FF}" srcOrd="0" destOrd="0" presId="urn:microsoft.com/office/officeart/2008/layout/LinedList"/>
    <dgm:cxn modelId="{0DDA7435-49B8-4CF7-ADB4-ADDCD933A31E}" type="presParOf" srcId="{D8FB4C13-16BD-4B6F-907E-2B142BB0BF29}" destId="{B9A50A36-C2CC-464B-9784-5ACDB8029548}" srcOrd="0" destOrd="0" presId="urn:microsoft.com/office/officeart/2008/layout/LinedList"/>
    <dgm:cxn modelId="{5C29A9C4-6030-438D-9C87-135C794ECC9A}" type="presParOf" srcId="{D8FB4C13-16BD-4B6F-907E-2B142BB0BF29}" destId="{8FD42893-CE78-4428-9418-D99077B5BB65}" srcOrd="1" destOrd="0" presId="urn:microsoft.com/office/officeart/2008/layout/LinedList"/>
    <dgm:cxn modelId="{A6B30433-5436-43DF-A54C-FC0869479C82}" type="presParOf" srcId="{8FD42893-CE78-4428-9418-D99077B5BB65}" destId="{3F1591E9-FA4B-4FF1-9678-92B5BE2E04A1}" srcOrd="0" destOrd="0" presId="urn:microsoft.com/office/officeart/2008/layout/LinedList"/>
    <dgm:cxn modelId="{DA555F3E-E8A7-4D83-B768-E670DA1991D6}" type="presParOf" srcId="{8FD42893-CE78-4428-9418-D99077B5BB65}" destId="{169FAA96-2BAE-4656-8B56-DE517A11647A}" srcOrd="1" destOrd="0" presId="urn:microsoft.com/office/officeart/2008/layout/LinedList"/>
    <dgm:cxn modelId="{B135F8B5-79F2-4DD0-82CB-6212237DD769}" type="presParOf" srcId="{D8FB4C13-16BD-4B6F-907E-2B142BB0BF29}" destId="{8C09130A-D6EA-4F11-B2F0-F2287C7798BE}" srcOrd="2" destOrd="0" presId="urn:microsoft.com/office/officeart/2008/layout/LinedList"/>
    <dgm:cxn modelId="{C0B52289-BD39-48B0-80F3-0B814D886F5C}" type="presParOf" srcId="{D8FB4C13-16BD-4B6F-907E-2B142BB0BF29}" destId="{AE09E794-5337-423A-8442-B801F4B819F1}" srcOrd="3" destOrd="0" presId="urn:microsoft.com/office/officeart/2008/layout/LinedList"/>
    <dgm:cxn modelId="{E9BA3F8A-C0A2-4230-9B4A-07971841AA51}" type="presParOf" srcId="{AE09E794-5337-423A-8442-B801F4B819F1}" destId="{B1F7937E-2D42-4230-933D-12FEA770752C}" srcOrd="0" destOrd="0" presId="urn:microsoft.com/office/officeart/2008/layout/LinedList"/>
    <dgm:cxn modelId="{D6E23BF7-A220-4599-A55E-5DB616FDDB51}" type="presParOf" srcId="{AE09E794-5337-423A-8442-B801F4B819F1}" destId="{BE12B1F2-93A4-4191-9BC9-22172E1CE91A}" srcOrd="1" destOrd="0" presId="urn:microsoft.com/office/officeart/2008/layout/LinedList"/>
    <dgm:cxn modelId="{A45E1C81-2A95-4FAB-BAFD-9105F15EED85}" type="presParOf" srcId="{D8FB4C13-16BD-4B6F-907E-2B142BB0BF29}" destId="{3DE1EA5C-D1D2-49F1-95B3-836ABE213E6C}" srcOrd="4" destOrd="0" presId="urn:microsoft.com/office/officeart/2008/layout/LinedList"/>
    <dgm:cxn modelId="{03AFFEC7-308F-4366-A443-4CFB9E366CD3}" type="presParOf" srcId="{D8FB4C13-16BD-4B6F-907E-2B142BB0BF29}" destId="{A23A8D8C-7E5D-491E-B912-44D4482AEC8E}" srcOrd="5" destOrd="0" presId="urn:microsoft.com/office/officeart/2008/layout/LinedList"/>
    <dgm:cxn modelId="{26CB4D3F-634E-4879-A5A9-FE04C2B967E1}" type="presParOf" srcId="{A23A8D8C-7E5D-491E-B912-44D4482AEC8E}" destId="{C99ACE94-7D87-4C12-9E91-D0AA16E46821}" srcOrd="0" destOrd="0" presId="urn:microsoft.com/office/officeart/2008/layout/LinedList"/>
    <dgm:cxn modelId="{FF4A8F6C-85C1-4771-BA37-8B2953F2610D}" type="presParOf" srcId="{A23A8D8C-7E5D-491E-B912-44D4482AEC8E}" destId="{B4A66012-B424-4C88-A082-A073132C591F}" srcOrd="1" destOrd="0" presId="urn:microsoft.com/office/officeart/2008/layout/LinedList"/>
    <dgm:cxn modelId="{3BE9E58E-C312-4683-8E1C-ABA02343A495}" type="presParOf" srcId="{D8FB4C13-16BD-4B6F-907E-2B142BB0BF29}" destId="{7DAAC00D-71B7-4F34-A0BD-ADEA9396F8F7}" srcOrd="6" destOrd="0" presId="urn:microsoft.com/office/officeart/2008/layout/LinedList"/>
    <dgm:cxn modelId="{87842AE5-81F6-41C6-8A5C-8F63AEC16081}" type="presParOf" srcId="{D8FB4C13-16BD-4B6F-907E-2B142BB0BF29}" destId="{E6D5C313-8BC5-400D-9C3E-969EF1217F61}" srcOrd="7" destOrd="0" presId="urn:microsoft.com/office/officeart/2008/layout/LinedList"/>
    <dgm:cxn modelId="{2033D0DF-F030-4953-BE81-D67585CBB99C}" type="presParOf" srcId="{E6D5C313-8BC5-400D-9C3E-969EF1217F61}" destId="{2D0658D0-92E8-4433-8E4A-4E8B255A8D7D}" srcOrd="0" destOrd="0" presId="urn:microsoft.com/office/officeart/2008/layout/LinedList"/>
    <dgm:cxn modelId="{50ED7815-7A49-4C3F-890C-F19B443AC571}" type="presParOf" srcId="{E6D5C313-8BC5-400D-9C3E-969EF1217F61}" destId="{AEDEAA75-79AD-468C-BD4E-947EA4E43F19}" srcOrd="1" destOrd="0" presId="urn:microsoft.com/office/officeart/2008/layout/LinedList"/>
    <dgm:cxn modelId="{6F239B4C-FD53-45E6-8859-C90F0CCE3D41}" type="presParOf" srcId="{D8FB4C13-16BD-4B6F-907E-2B142BB0BF29}" destId="{F9B0F5D7-AFA4-4B0A-8126-539D1CA0B7E0}" srcOrd="8" destOrd="0" presId="urn:microsoft.com/office/officeart/2008/layout/LinedList"/>
    <dgm:cxn modelId="{21E2D8A6-84BB-48CC-A984-0FED22A74F10}" type="presParOf" srcId="{D8FB4C13-16BD-4B6F-907E-2B142BB0BF29}" destId="{F918B500-8147-47CE-9EB4-71C7D051F343}" srcOrd="9" destOrd="0" presId="urn:microsoft.com/office/officeart/2008/layout/LinedList"/>
    <dgm:cxn modelId="{15DD4499-572E-4855-9B02-90F42E15E509}" type="presParOf" srcId="{F918B500-8147-47CE-9EB4-71C7D051F343}" destId="{DF27FD06-7C2C-44C1-BDBD-904A18C066FF}" srcOrd="0" destOrd="0" presId="urn:microsoft.com/office/officeart/2008/layout/LinedList"/>
    <dgm:cxn modelId="{28572668-1C7D-4ABD-89AE-45A532AF3D5F}" type="presParOf" srcId="{F918B500-8147-47CE-9EB4-71C7D051F343}" destId="{CD37DC9A-350C-4595-8DE8-36BC86CCBDF5}" srcOrd="1" destOrd="0" presId="urn:microsoft.com/office/officeart/2008/layout/LinedList"/>
    <dgm:cxn modelId="{5250CE48-FEB2-4806-861B-EA5CADAFC40F}" type="presParOf" srcId="{D8FB4C13-16BD-4B6F-907E-2B142BB0BF29}" destId="{B00EBC89-A05F-4F2F-92FF-37473BCCE545}" srcOrd="10" destOrd="0" presId="urn:microsoft.com/office/officeart/2008/layout/LinedList"/>
    <dgm:cxn modelId="{418B49A9-D62F-4054-B85C-51F709F271B6}" type="presParOf" srcId="{D8FB4C13-16BD-4B6F-907E-2B142BB0BF29}" destId="{C32B6FF9-05F6-4E55-BF5D-AD489569A5A3}" srcOrd="11" destOrd="0" presId="urn:microsoft.com/office/officeart/2008/layout/LinedList"/>
    <dgm:cxn modelId="{06A9FB79-A09D-4482-914E-57F3235494C3}" type="presParOf" srcId="{C32B6FF9-05F6-4E55-BF5D-AD489569A5A3}" destId="{479A9C67-4C76-4528-AA24-B8082018C40F}" srcOrd="0" destOrd="0" presId="urn:microsoft.com/office/officeart/2008/layout/LinedList"/>
    <dgm:cxn modelId="{A63711EC-3B9A-4475-91A7-E2C4DB1439C2}" type="presParOf" srcId="{C32B6FF9-05F6-4E55-BF5D-AD489569A5A3}" destId="{8B801897-4624-4BB1-9CFC-CE74DAF1DCCE}"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AC0E5A-031B-431F-BD84-0F689F8BBA4E}"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GB"/>
        </a:p>
      </dgm:t>
    </dgm:pt>
    <dgm:pt modelId="{58B5C4A2-33EF-4F15-B567-655D704452D7}">
      <dgm:prSet custT="1"/>
      <dgm:spPr/>
      <dgm:t>
        <a:bodyPr/>
        <a:lstStyle/>
        <a:p>
          <a:r>
            <a:rPr lang="en-GB" sz="1100" b="1" i="1" u="sng">
              <a:latin typeface="Arial" panose="020B0604020202020204" pitchFamily="34" charset="0"/>
              <a:cs typeface="Arial" panose="020B0604020202020204" pitchFamily="34" charset="0"/>
            </a:rPr>
            <a:t>Dual diagnosis</a:t>
          </a:r>
        </a:p>
        <a:p>
          <a:endParaRPr lang="en-GB" sz="1100" b="1" i="1" u="sng">
            <a:latin typeface="Arial" panose="020B0604020202020204" pitchFamily="34" charset="0"/>
            <a:cs typeface="Arial" panose="020B0604020202020204" pitchFamily="34" charset="0"/>
          </a:endParaRPr>
        </a:p>
        <a:p>
          <a:r>
            <a:rPr lang="en-GB" sz="1100" b="1">
              <a:latin typeface="Arial" panose="020B0604020202020204" pitchFamily="34" charset="0"/>
              <a:cs typeface="Arial" panose="020B0604020202020204" pitchFamily="34" charset="0"/>
            </a:rPr>
            <a:t> Meet once a month along with NELFT and CGL to discuss complex cases.</a:t>
          </a:r>
          <a:endParaRPr lang="en-GB" sz="1100">
            <a:latin typeface="Arial" panose="020B0604020202020204" pitchFamily="34" charset="0"/>
            <a:cs typeface="Arial" panose="020B0604020202020204" pitchFamily="34" charset="0"/>
          </a:endParaRPr>
        </a:p>
      </dgm:t>
    </dgm:pt>
    <dgm:pt modelId="{839170DF-58C4-401B-9796-BD16E41768F0}" type="parTrans" cxnId="{15E2410F-B6D8-480E-A8EE-E65E4805117A}">
      <dgm:prSet/>
      <dgm:spPr/>
      <dgm:t>
        <a:bodyPr/>
        <a:lstStyle/>
        <a:p>
          <a:endParaRPr lang="en-GB"/>
        </a:p>
      </dgm:t>
    </dgm:pt>
    <dgm:pt modelId="{94E73DF6-D0BF-42AA-AD2B-A02646A66D55}" type="sibTrans" cxnId="{15E2410F-B6D8-480E-A8EE-E65E4805117A}">
      <dgm:prSet/>
      <dgm:spPr/>
      <dgm:t>
        <a:bodyPr/>
        <a:lstStyle/>
        <a:p>
          <a:endParaRPr lang="en-GB"/>
        </a:p>
      </dgm:t>
    </dgm:pt>
    <dgm:pt modelId="{3B6A25BE-D992-42B4-BC55-5FDA983F20B5}">
      <dgm:prSet custT="1"/>
      <dgm:spPr/>
      <dgm:t>
        <a:bodyPr/>
        <a:lstStyle/>
        <a:p>
          <a:r>
            <a:rPr lang="en-GB" sz="1100" b="1" i="1" u="sng">
              <a:latin typeface="Arial" panose="020B0604020202020204" pitchFamily="34" charset="0"/>
              <a:cs typeface="Arial" panose="020B0604020202020204" pitchFamily="34" charset="0"/>
            </a:rPr>
            <a:t>Community MARAC</a:t>
          </a:r>
        </a:p>
        <a:p>
          <a:endParaRPr lang="en-GB" sz="1100" b="1" i="1" u="sng">
            <a:latin typeface="Arial" panose="020B0604020202020204" pitchFamily="34" charset="0"/>
            <a:cs typeface="Arial" panose="020B0604020202020204" pitchFamily="34" charset="0"/>
          </a:endParaRPr>
        </a:p>
        <a:p>
          <a:r>
            <a:rPr lang="en-GB" sz="1100" b="1">
              <a:latin typeface="Arial" panose="020B0604020202020204" pitchFamily="34" charset="0"/>
              <a:cs typeface="Arial" panose="020B0604020202020204" pitchFamily="34" charset="0"/>
            </a:rPr>
            <a:t> Is co-ordinated by Stacey Gibson and chaired by the ASB Manager and Police Inspector to discuss challenging cases.</a:t>
          </a:r>
        </a:p>
      </dgm:t>
    </dgm:pt>
    <dgm:pt modelId="{6BBC48E7-483E-456B-AA0E-EEA5DE86EC0C}" type="parTrans" cxnId="{3F174412-237A-4E37-8B89-E64C2D349459}">
      <dgm:prSet/>
      <dgm:spPr/>
      <dgm:t>
        <a:bodyPr/>
        <a:lstStyle/>
        <a:p>
          <a:endParaRPr lang="en-GB"/>
        </a:p>
      </dgm:t>
    </dgm:pt>
    <dgm:pt modelId="{2F0814C5-F32A-4EC0-9497-723CE80EC76D}" type="sibTrans" cxnId="{3F174412-237A-4E37-8B89-E64C2D349459}">
      <dgm:prSet/>
      <dgm:spPr/>
      <dgm:t>
        <a:bodyPr/>
        <a:lstStyle/>
        <a:p>
          <a:endParaRPr lang="en-GB"/>
        </a:p>
      </dgm:t>
    </dgm:pt>
    <dgm:pt modelId="{60194D82-9344-4370-99CD-17F4CA13B173}">
      <dgm:prSet custT="1"/>
      <dgm:spPr/>
      <dgm:t>
        <a:bodyPr/>
        <a:lstStyle/>
        <a:p>
          <a:r>
            <a:rPr lang="en-GB" sz="1100" b="1" i="1" u="sng">
              <a:latin typeface="Arial" panose="020B0604020202020204" pitchFamily="34" charset="0"/>
              <a:cs typeface="Arial" panose="020B0604020202020204" pitchFamily="34" charset="0"/>
            </a:rPr>
            <a:t>Ward Panel Meetings </a:t>
          </a:r>
        </a:p>
        <a:p>
          <a:endParaRPr lang="en-GB" sz="1100" b="1" i="1" u="sng">
            <a:latin typeface="Arial" panose="020B0604020202020204" pitchFamily="34" charset="0"/>
            <a:cs typeface="Arial" panose="020B0604020202020204" pitchFamily="34" charset="0"/>
          </a:endParaRPr>
        </a:p>
        <a:p>
          <a:r>
            <a:rPr lang="en-GB" sz="1100" b="1">
              <a:latin typeface="Arial" panose="020B0604020202020204" pitchFamily="34" charset="0"/>
              <a:cs typeface="Arial" panose="020B0604020202020204" pitchFamily="34" charset="0"/>
            </a:rPr>
            <a:t> Are for the public to meet with police, Councillors, ASB officer's and other professionals.</a:t>
          </a:r>
        </a:p>
      </dgm:t>
    </dgm:pt>
    <dgm:pt modelId="{42AC54EB-D773-4347-8E3A-8AD5E94BB537}" type="parTrans" cxnId="{DF848408-E3AF-40AD-8A09-936506282402}">
      <dgm:prSet/>
      <dgm:spPr/>
      <dgm:t>
        <a:bodyPr/>
        <a:lstStyle/>
        <a:p>
          <a:endParaRPr lang="en-GB"/>
        </a:p>
      </dgm:t>
    </dgm:pt>
    <dgm:pt modelId="{8207ACD7-2DE4-49B6-A20E-59FE45526018}" type="sibTrans" cxnId="{DF848408-E3AF-40AD-8A09-936506282402}">
      <dgm:prSet/>
      <dgm:spPr/>
      <dgm:t>
        <a:bodyPr/>
        <a:lstStyle/>
        <a:p>
          <a:endParaRPr lang="en-GB"/>
        </a:p>
      </dgm:t>
    </dgm:pt>
    <dgm:pt modelId="{AC4DD944-1AF9-4DC5-8EBD-831FE1939BEA}">
      <dgm:prSet custT="1"/>
      <dgm:spPr/>
      <dgm:t>
        <a:bodyPr/>
        <a:lstStyle/>
        <a:p>
          <a:r>
            <a:rPr lang="en-GB" sz="1100" b="1" i="1" u="sng">
              <a:latin typeface="Arial" panose="020B0604020202020204" pitchFamily="34" charset="0"/>
              <a:cs typeface="Arial" panose="020B0604020202020204" pitchFamily="34" charset="0"/>
            </a:rPr>
            <a:t>Ending Youth gang violence</a:t>
          </a:r>
        </a:p>
        <a:p>
          <a:r>
            <a:rPr lang="en-GB" sz="1100" b="1" i="1" u="sng">
              <a:latin typeface="Arial" panose="020B0604020202020204" pitchFamily="34" charset="0"/>
              <a:cs typeface="Arial" panose="020B0604020202020204" pitchFamily="34" charset="0"/>
            </a:rPr>
            <a:t> </a:t>
          </a:r>
        </a:p>
        <a:p>
          <a:r>
            <a:rPr lang="en-GB" sz="1100" b="1">
              <a:latin typeface="Arial" panose="020B0604020202020204" pitchFamily="34" charset="0"/>
              <a:cs typeface="Arial" panose="020B0604020202020204" pitchFamily="34" charset="0"/>
            </a:rPr>
            <a:t>Once a month to discuss youths in a gang or on the peripheries </a:t>
          </a:r>
        </a:p>
      </dgm:t>
    </dgm:pt>
    <dgm:pt modelId="{196C74E0-C6A8-4436-9B61-33D356099CEC}" type="parTrans" cxnId="{37230C19-CFD3-4A13-9D24-254B9E5A58C9}">
      <dgm:prSet/>
      <dgm:spPr/>
      <dgm:t>
        <a:bodyPr/>
        <a:lstStyle/>
        <a:p>
          <a:endParaRPr lang="en-GB"/>
        </a:p>
      </dgm:t>
    </dgm:pt>
    <dgm:pt modelId="{19AF1282-367C-4E85-8922-0E0DDFFB00C2}" type="sibTrans" cxnId="{37230C19-CFD3-4A13-9D24-254B9E5A58C9}">
      <dgm:prSet/>
      <dgm:spPr/>
      <dgm:t>
        <a:bodyPr/>
        <a:lstStyle/>
        <a:p>
          <a:endParaRPr lang="en-GB"/>
        </a:p>
      </dgm:t>
    </dgm:pt>
    <dgm:pt modelId="{826F4475-9F52-4161-9371-1B928C4502E4}">
      <dgm:prSet custT="1"/>
      <dgm:spPr/>
      <dgm:t>
        <a:bodyPr/>
        <a:lstStyle/>
        <a:p>
          <a:r>
            <a:rPr lang="en-GB" sz="1100" b="1" i="1" u="sng">
              <a:latin typeface="Arial" panose="020B0604020202020204" pitchFamily="34" charset="0"/>
              <a:cs typeface="Arial" panose="020B0604020202020204" pitchFamily="34" charset="0"/>
            </a:rPr>
            <a:t>Monthly NELFT </a:t>
          </a:r>
        </a:p>
        <a:p>
          <a:endParaRPr lang="en-GB" sz="1100" b="1" i="1" u="sng">
            <a:latin typeface="Arial" panose="020B0604020202020204" pitchFamily="34" charset="0"/>
            <a:cs typeface="Arial" panose="020B0604020202020204" pitchFamily="34" charset="0"/>
          </a:endParaRPr>
        </a:p>
        <a:p>
          <a:r>
            <a:rPr lang="en-GB" sz="1100" b="1">
              <a:latin typeface="Arial" panose="020B0604020202020204" pitchFamily="34" charset="0"/>
              <a:cs typeface="Arial" panose="020B0604020202020204" pitchFamily="34" charset="0"/>
            </a:rPr>
            <a:t> Meeting is held once a month and attended by internal and external stakeholders to discuss clients with mental health issues</a:t>
          </a:r>
        </a:p>
      </dgm:t>
    </dgm:pt>
    <dgm:pt modelId="{53F97658-1F28-4510-87E1-EC2CC558404A}" type="parTrans" cxnId="{F581A974-6116-450F-A081-DC1B17AB8F11}">
      <dgm:prSet/>
      <dgm:spPr/>
      <dgm:t>
        <a:bodyPr/>
        <a:lstStyle/>
        <a:p>
          <a:endParaRPr lang="en-GB"/>
        </a:p>
      </dgm:t>
    </dgm:pt>
    <dgm:pt modelId="{192F6536-EF83-43EB-AF93-94BBD05D30A3}" type="sibTrans" cxnId="{F581A974-6116-450F-A081-DC1B17AB8F11}">
      <dgm:prSet/>
      <dgm:spPr/>
      <dgm:t>
        <a:bodyPr/>
        <a:lstStyle/>
        <a:p>
          <a:endParaRPr lang="en-GB"/>
        </a:p>
      </dgm:t>
    </dgm:pt>
    <dgm:pt modelId="{1A82EDBC-0432-4989-BAD5-492763B10E06}">
      <dgm:prSet custT="1"/>
      <dgm:spPr/>
      <dgm:t>
        <a:bodyPr/>
        <a:lstStyle/>
        <a:p>
          <a:r>
            <a:rPr lang="en-GB" sz="1100" b="1" u="sng">
              <a:latin typeface="Arial" panose="020B0604020202020204" pitchFamily="34" charset="0"/>
              <a:cs typeface="Arial" panose="020B0604020202020204" pitchFamily="34" charset="0"/>
            </a:rPr>
            <a:t>Criminal Behaviour Order Panel</a:t>
          </a:r>
        </a:p>
        <a:p>
          <a:r>
            <a:rPr lang="en-GB" sz="1100" b="1">
              <a:latin typeface="Arial" panose="020B0604020202020204" pitchFamily="34" charset="0"/>
              <a:cs typeface="Arial" panose="020B0604020202020204" pitchFamily="34" charset="0"/>
            </a:rPr>
            <a:t>Attended by ASB Manger to discuss conditions, positive requirements and next steps</a:t>
          </a:r>
        </a:p>
      </dgm:t>
    </dgm:pt>
    <dgm:pt modelId="{22EC2D6E-EEDE-4704-B191-787A08AD4994}" type="parTrans" cxnId="{062E76ED-64AE-4B1D-84A2-917D5569E9B3}">
      <dgm:prSet/>
      <dgm:spPr/>
      <dgm:t>
        <a:bodyPr/>
        <a:lstStyle/>
        <a:p>
          <a:endParaRPr lang="en-GB"/>
        </a:p>
      </dgm:t>
    </dgm:pt>
    <dgm:pt modelId="{372F21C5-826D-424C-837A-6C02D75B2CE6}" type="sibTrans" cxnId="{062E76ED-64AE-4B1D-84A2-917D5569E9B3}">
      <dgm:prSet/>
      <dgm:spPr/>
      <dgm:t>
        <a:bodyPr/>
        <a:lstStyle/>
        <a:p>
          <a:endParaRPr lang="en-GB"/>
        </a:p>
      </dgm:t>
    </dgm:pt>
    <dgm:pt modelId="{EB0AC8F5-37CF-4A0B-87E3-DD38C3F26944}">
      <dgm:prSet custT="1"/>
      <dgm:spPr/>
      <dgm:t>
        <a:bodyPr/>
        <a:lstStyle/>
        <a:p>
          <a:r>
            <a:rPr lang="en-GB" sz="1100" b="1" i="1" u="sng">
              <a:latin typeface="Arial" panose="020B0604020202020204" pitchFamily="34" charset="0"/>
              <a:cs typeface="Arial" panose="020B0604020202020204" pitchFamily="34" charset="0"/>
            </a:rPr>
            <a:t>Case Officers/SNT’s </a:t>
          </a:r>
        </a:p>
        <a:p>
          <a:endParaRPr lang="en-GB" sz="1100" b="1" i="1" u="sng">
            <a:latin typeface="Arial" panose="020B0604020202020204" pitchFamily="34" charset="0"/>
            <a:cs typeface="Arial" panose="020B0604020202020204" pitchFamily="34" charset="0"/>
          </a:endParaRPr>
        </a:p>
        <a:p>
          <a:r>
            <a:rPr lang="en-GB" sz="1100" b="1">
              <a:latin typeface="Arial" panose="020B0604020202020204" pitchFamily="34" charset="0"/>
              <a:cs typeface="Arial" panose="020B0604020202020204" pitchFamily="34" charset="0"/>
            </a:rPr>
            <a:t> ASB Officers meet with their respective Police SNTs to  discuss issues within their allocated war</a:t>
          </a:r>
          <a:r>
            <a:rPr lang="en-GB" sz="1100" b="1"/>
            <a:t>ds.  </a:t>
          </a:r>
        </a:p>
      </dgm:t>
    </dgm:pt>
    <dgm:pt modelId="{C3047EDE-48BE-49A1-A3E6-C5BF42750351}" type="parTrans" cxnId="{40954C36-83DC-498F-9B93-4551A0C23658}">
      <dgm:prSet/>
      <dgm:spPr/>
      <dgm:t>
        <a:bodyPr/>
        <a:lstStyle/>
        <a:p>
          <a:endParaRPr lang="en-GB"/>
        </a:p>
      </dgm:t>
    </dgm:pt>
    <dgm:pt modelId="{11A4E0C4-28BC-49AA-AC8A-AE478BFCC629}" type="sibTrans" cxnId="{40954C36-83DC-498F-9B93-4551A0C23658}">
      <dgm:prSet/>
      <dgm:spPr/>
      <dgm:t>
        <a:bodyPr/>
        <a:lstStyle/>
        <a:p>
          <a:endParaRPr lang="en-GB"/>
        </a:p>
      </dgm:t>
    </dgm:pt>
    <dgm:pt modelId="{676BFF8C-1FBF-458D-8F6F-4B8AFEDDCD12}" type="pres">
      <dgm:prSet presAssocID="{FBAC0E5A-031B-431F-BD84-0F689F8BBA4E}" presName="diagram" presStyleCnt="0">
        <dgm:presLayoutVars>
          <dgm:dir/>
          <dgm:resizeHandles val="exact"/>
        </dgm:presLayoutVars>
      </dgm:prSet>
      <dgm:spPr/>
    </dgm:pt>
    <dgm:pt modelId="{5860C5F5-56D6-42F2-8915-1F5AE022AC9E}" type="pres">
      <dgm:prSet presAssocID="{58B5C4A2-33EF-4F15-B567-655D704452D7}" presName="node" presStyleLbl="node1" presStyleIdx="0" presStyleCnt="7">
        <dgm:presLayoutVars>
          <dgm:bulletEnabled val="1"/>
        </dgm:presLayoutVars>
      </dgm:prSet>
      <dgm:spPr/>
    </dgm:pt>
    <dgm:pt modelId="{B99555C7-96AA-4C5E-BA8A-0259AEACDE3E}" type="pres">
      <dgm:prSet presAssocID="{94E73DF6-D0BF-42AA-AD2B-A02646A66D55}" presName="sibTrans" presStyleCnt="0"/>
      <dgm:spPr/>
    </dgm:pt>
    <dgm:pt modelId="{8A552460-B03D-4D4E-95EB-DEC68B63216F}" type="pres">
      <dgm:prSet presAssocID="{3B6A25BE-D992-42B4-BC55-5FDA983F20B5}" presName="node" presStyleLbl="node1" presStyleIdx="1" presStyleCnt="7">
        <dgm:presLayoutVars>
          <dgm:bulletEnabled val="1"/>
        </dgm:presLayoutVars>
      </dgm:prSet>
      <dgm:spPr/>
    </dgm:pt>
    <dgm:pt modelId="{A3FE2BD0-B03B-4EEB-A808-2680D31E0092}" type="pres">
      <dgm:prSet presAssocID="{2F0814C5-F32A-4EC0-9497-723CE80EC76D}" presName="sibTrans" presStyleCnt="0"/>
      <dgm:spPr/>
    </dgm:pt>
    <dgm:pt modelId="{B2ED2287-08AD-4C4A-91FD-ACF8A1B3F486}" type="pres">
      <dgm:prSet presAssocID="{60194D82-9344-4370-99CD-17F4CA13B173}" presName="node" presStyleLbl="node1" presStyleIdx="2" presStyleCnt="7">
        <dgm:presLayoutVars>
          <dgm:bulletEnabled val="1"/>
        </dgm:presLayoutVars>
      </dgm:prSet>
      <dgm:spPr/>
    </dgm:pt>
    <dgm:pt modelId="{37663703-66FC-45BE-8AF6-EA5585600D33}" type="pres">
      <dgm:prSet presAssocID="{8207ACD7-2DE4-49B6-A20E-59FE45526018}" presName="sibTrans" presStyleCnt="0"/>
      <dgm:spPr/>
    </dgm:pt>
    <dgm:pt modelId="{982DD651-F129-43F6-8851-45F5C08B0792}" type="pres">
      <dgm:prSet presAssocID="{AC4DD944-1AF9-4DC5-8EBD-831FE1939BEA}" presName="node" presStyleLbl="node1" presStyleIdx="3" presStyleCnt="7">
        <dgm:presLayoutVars>
          <dgm:bulletEnabled val="1"/>
        </dgm:presLayoutVars>
      </dgm:prSet>
      <dgm:spPr/>
    </dgm:pt>
    <dgm:pt modelId="{955CC750-AAE7-4E2D-95D9-627E037ADC88}" type="pres">
      <dgm:prSet presAssocID="{19AF1282-367C-4E85-8922-0E0DDFFB00C2}" presName="sibTrans" presStyleCnt="0"/>
      <dgm:spPr/>
    </dgm:pt>
    <dgm:pt modelId="{1B5B8C32-FF0F-4573-8349-0F6BB1EF6764}" type="pres">
      <dgm:prSet presAssocID="{826F4475-9F52-4161-9371-1B928C4502E4}" presName="node" presStyleLbl="node1" presStyleIdx="4" presStyleCnt="7">
        <dgm:presLayoutVars>
          <dgm:bulletEnabled val="1"/>
        </dgm:presLayoutVars>
      </dgm:prSet>
      <dgm:spPr/>
    </dgm:pt>
    <dgm:pt modelId="{17998064-D4D7-496C-BAD7-8ED359F59B48}" type="pres">
      <dgm:prSet presAssocID="{192F6536-EF83-43EB-AF93-94BBD05D30A3}" presName="sibTrans" presStyleCnt="0"/>
      <dgm:spPr/>
    </dgm:pt>
    <dgm:pt modelId="{343DA917-17D7-4C98-B30A-C31624B7A252}" type="pres">
      <dgm:prSet presAssocID="{1A82EDBC-0432-4989-BAD5-492763B10E06}" presName="node" presStyleLbl="node1" presStyleIdx="5" presStyleCnt="7">
        <dgm:presLayoutVars>
          <dgm:bulletEnabled val="1"/>
        </dgm:presLayoutVars>
      </dgm:prSet>
      <dgm:spPr/>
    </dgm:pt>
    <dgm:pt modelId="{519D7610-A18F-43C4-BBD8-0ADF1BFE1DD1}" type="pres">
      <dgm:prSet presAssocID="{372F21C5-826D-424C-837A-6C02D75B2CE6}" presName="sibTrans" presStyleCnt="0"/>
      <dgm:spPr/>
    </dgm:pt>
    <dgm:pt modelId="{A7A2AB5E-5241-4BBA-B7C1-AA5E3D1324BD}" type="pres">
      <dgm:prSet presAssocID="{EB0AC8F5-37CF-4A0B-87E3-DD38C3F26944}" presName="node" presStyleLbl="node1" presStyleIdx="6" presStyleCnt="7">
        <dgm:presLayoutVars>
          <dgm:bulletEnabled val="1"/>
        </dgm:presLayoutVars>
      </dgm:prSet>
      <dgm:spPr/>
    </dgm:pt>
  </dgm:ptLst>
  <dgm:cxnLst>
    <dgm:cxn modelId="{DF848408-E3AF-40AD-8A09-936506282402}" srcId="{FBAC0E5A-031B-431F-BD84-0F689F8BBA4E}" destId="{60194D82-9344-4370-99CD-17F4CA13B173}" srcOrd="2" destOrd="0" parTransId="{42AC54EB-D773-4347-8E3A-8AD5E94BB537}" sibTransId="{8207ACD7-2DE4-49B6-A20E-59FE45526018}"/>
    <dgm:cxn modelId="{15E2410F-B6D8-480E-A8EE-E65E4805117A}" srcId="{FBAC0E5A-031B-431F-BD84-0F689F8BBA4E}" destId="{58B5C4A2-33EF-4F15-B567-655D704452D7}" srcOrd="0" destOrd="0" parTransId="{839170DF-58C4-401B-9796-BD16E41768F0}" sibTransId="{94E73DF6-D0BF-42AA-AD2B-A02646A66D55}"/>
    <dgm:cxn modelId="{7B1B1C12-13FD-4BF1-850B-1B03AD8C7DA7}" type="presOf" srcId="{AC4DD944-1AF9-4DC5-8EBD-831FE1939BEA}" destId="{982DD651-F129-43F6-8851-45F5C08B0792}" srcOrd="0" destOrd="0" presId="urn:microsoft.com/office/officeart/2005/8/layout/default"/>
    <dgm:cxn modelId="{3F174412-237A-4E37-8B89-E64C2D349459}" srcId="{FBAC0E5A-031B-431F-BD84-0F689F8BBA4E}" destId="{3B6A25BE-D992-42B4-BC55-5FDA983F20B5}" srcOrd="1" destOrd="0" parTransId="{6BBC48E7-483E-456B-AA0E-EEA5DE86EC0C}" sibTransId="{2F0814C5-F32A-4EC0-9497-723CE80EC76D}"/>
    <dgm:cxn modelId="{37230C19-CFD3-4A13-9D24-254B9E5A58C9}" srcId="{FBAC0E5A-031B-431F-BD84-0F689F8BBA4E}" destId="{AC4DD944-1AF9-4DC5-8EBD-831FE1939BEA}" srcOrd="3" destOrd="0" parTransId="{196C74E0-C6A8-4436-9B61-33D356099CEC}" sibTransId="{19AF1282-367C-4E85-8922-0E0DDFFB00C2}"/>
    <dgm:cxn modelId="{40954C36-83DC-498F-9B93-4551A0C23658}" srcId="{FBAC0E5A-031B-431F-BD84-0F689F8BBA4E}" destId="{EB0AC8F5-37CF-4A0B-87E3-DD38C3F26944}" srcOrd="6" destOrd="0" parTransId="{C3047EDE-48BE-49A1-A3E6-C5BF42750351}" sibTransId="{11A4E0C4-28BC-49AA-AC8A-AE478BFCC629}"/>
    <dgm:cxn modelId="{F581A974-6116-450F-A081-DC1B17AB8F11}" srcId="{FBAC0E5A-031B-431F-BD84-0F689F8BBA4E}" destId="{826F4475-9F52-4161-9371-1B928C4502E4}" srcOrd="4" destOrd="0" parTransId="{53F97658-1F28-4510-87E1-EC2CC558404A}" sibTransId="{192F6536-EF83-43EB-AF93-94BBD05D30A3}"/>
    <dgm:cxn modelId="{71237C7A-931E-4693-86C8-A25B17875C6A}" type="presOf" srcId="{FBAC0E5A-031B-431F-BD84-0F689F8BBA4E}" destId="{676BFF8C-1FBF-458D-8F6F-4B8AFEDDCD12}" srcOrd="0" destOrd="0" presId="urn:microsoft.com/office/officeart/2005/8/layout/default"/>
    <dgm:cxn modelId="{8A0B18A3-FAF6-4FCF-AB74-781775DEB96B}" type="presOf" srcId="{3B6A25BE-D992-42B4-BC55-5FDA983F20B5}" destId="{8A552460-B03D-4D4E-95EB-DEC68B63216F}" srcOrd="0" destOrd="0" presId="urn:microsoft.com/office/officeart/2005/8/layout/default"/>
    <dgm:cxn modelId="{E5BB1AAC-A416-4588-AA98-00CDA7EF10FC}" type="presOf" srcId="{1A82EDBC-0432-4989-BAD5-492763B10E06}" destId="{343DA917-17D7-4C98-B30A-C31624B7A252}" srcOrd="0" destOrd="0" presId="urn:microsoft.com/office/officeart/2005/8/layout/default"/>
    <dgm:cxn modelId="{061834D2-29C9-4AC7-8B95-AD5DCC1BA113}" type="presOf" srcId="{826F4475-9F52-4161-9371-1B928C4502E4}" destId="{1B5B8C32-FF0F-4573-8349-0F6BB1EF6764}" srcOrd="0" destOrd="0" presId="urn:microsoft.com/office/officeart/2005/8/layout/default"/>
    <dgm:cxn modelId="{4245ADDD-E37B-4837-8C3C-087A8F917D19}" type="presOf" srcId="{58B5C4A2-33EF-4F15-B567-655D704452D7}" destId="{5860C5F5-56D6-42F2-8915-1F5AE022AC9E}" srcOrd="0" destOrd="0" presId="urn:microsoft.com/office/officeart/2005/8/layout/default"/>
    <dgm:cxn modelId="{062E76ED-64AE-4B1D-84A2-917D5569E9B3}" srcId="{FBAC0E5A-031B-431F-BD84-0F689F8BBA4E}" destId="{1A82EDBC-0432-4989-BAD5-492763B10E06}" srcOrd="5" destOrd="0" parTransId="{22EC2D6E-EEDE-4704-B191-787A08AD4994}" sibTransId="{372F21C5-826D-424C-837A-6C02D75B2CE6}"/>
    <dgm:cxn modelId="{9F05E0F5-D726-4C30-8836-1FBD851ED579}" type="presOf" srcId="{60194D82-9344-4370-99CD-17F4CA13B173}" destId="{B2ED2287-08AD-4C4A-91FD-ACF8A1B3F486}" srcOrd="0" destOrd="0" presId="urn:microsoft.com/office/officeart/2005/8/layout/default"/>
    <dgm:cxn modelId="{1C6381F8-C413-409A-A569-21D4445147CE}" type="presOf" srcId="{EB0AC8F5-37CF-4A0B-87E3-DD38C3F26944}" destId="{A7A2AB5E-5241-4BBA-B7C1-AA5E3D1324BD}" srcOrd="0" destOrd="0" presId="urn:microsoft.com/office/officeart/2005/8/layout/default"/>
    <dgm:cxn modelId="{C76B9014-B7D4-45E9-AA6D-70991A1D1DA8}" type="presParOf" srcId="{676BFF8C-1FBF-458D-8F6F-4B8AFEDDCD12}" destId="{5860C5F5-56D6-42F2-8915-1F5AE022AC9E}" srcOrd="0" destOrd="0" presId="urn:microsoft.com/office/officeart/2005/8/layout/default"/>
    <dgm:cxn modelId="{0DF9A97E-46C0-46F3-816E-F3D3156A73C9}" type="presParOf" srcId="{676BFF8C-1FBF-458D-8F6F-4B8AFEDDCD12}" destId="{B99555C7-96AA-4C5E-BA8A-0259AEACDE3E}" srcOrd="1" destOrd="0" presId="urn:microsoft.com/office/officeart/2005/8/layout/default"/>
    <dgm:cxn modelId="{D66B1A8C-5AC0-464F-B6D1-FDC3C06BEA77}" type="presParOf" srcId="{676BFF8C-1FBF-458D-8F6F-4B8AFEDDCD12}" destId="{8A552460-B03D-4D4E-95EB-DEC68B63216F}" srcOrd="2" destOrd="0" presId="urn:microsoft.com/office/officeart/2005/8/layout/default"/>
    <dgm:cxn modelId="{EE54AA5D-B838-49A1-B7B2-D99B9AC40BCD}" type="presParOf" srcId="{676BFF8C-1FBF-458D-8F6F-4B8AFEDDCD12}" destId="{A3FE2BD0-B03B-4EEB-A808-2680D31E0092}" srcOrd="3" destOrd="0" presId="urn:microsoft.com/office/officeart/2005/8/layout/default"/>
    <dgm:cxn modelId="{938827E0-2130-4946-A49E-86C3FE78CCE2}" type="presParOf" srcId="{676BFF8C-1FBF-458D-8F6F-4B8AFEDDCD12}" destId="{B2ED2287-08AD-4C4A-91FD-ACF8A1B3F486}" srcOrd="4" destOrd="0" presId="urn:microsoft.com/office/officeart/2005/8/layout/default"/>
    <dgm:cxn modelId="{D7EDEB41-6539-4365-8FE3-BE7E8A47155B}" type="presParOf" srcId="{676BFF8C-1FBF-458D-8F6F-4B8AFEDDCD12}" destId="{37663703-66FC-45BE-8AF6-EA5585600D33}" srcOrd="5" destOrd="0" presId="urn:microsoft.com/office/officeart/2005/8/layout/default"/>
    <dgm:cxn modelId="{81AB80A2-9BA8-400F-9774-38A2AD4088EC}" type="presParOf" srcId="{676BFF8C-1FBF-458D-8F6F-4B8AFEDDCD12}" destId="{982DD651-F129-43F6-8851-45F5C08B0792}" srcOrd="6" destOrd="0" presId="urn:microsoft.com/office/officeart/2005/8/layout/default"/>
    <dgm:cxn modelId="{6472D63D-6CD1-4F7A-8A96-E236151B3B6A}" type="presParOf" srcId="{676BFF8C-1FBF-458D-8F6F-4B8AFEDDCD12}" destId="{955CC750-AAE7-4E2D-95D9-627E037ADC88}" srcOrd="7" destOrd="0" presId="urn:microsoft.com/office/officeart/2005/8/layout/default"/>
    <dgm:cxn modelId="{0B5DEEE2-3399-4E6C-AA2C-BD6646B767F4}" type="presParOf" srcId="{676BFF8C-1FBF-458D-8F6F-4B8AFEDDCD12}" destId="{1B5B8C32-FF0F-4573-8349-0F6BB1EF6764}" srcOrd="8" destOrd="0" presId="urn:microsoft.com/office/officeart/2005/8/layout/default"/>
    <dgm:cxn modelId="{AD2AF3A0-CD8F-4054-9EEB-0B00A6B975C9}" type="presParOf" srcId="{676BFF8C-1FBF-458D-8F6F-4B8AFEDDCD12}" destId="{17998064-D4D7-496C-BAD7-8ED359F59B48}" srcOrd="9" destOrd="0" presId="urn:microsoft.com/office/officeart/2005/8/layout/default"/>
    <dgm:cxn modelId="{16F532A5-E964-4683-8198-60DF26E59C1A}" type="presParOf" srcId="{676BFF8C-1FBF-458D-8F6F-4B8AFEDDCD12}" destId="{343DA917-17D7-4C98-B30A-C31624B7A252}" srcOrd="10" destOrd="0" presId="urn:microsoft.com/office/officeart/2005/8/layout/default"/>
    <dgm:cxn modelId="{454427E7-5275-439D-89CE-C72DE1E88EA9}" type="presParOf" srcId="{676BFF8C-1FBF-458D-8F6F-4B8AFEDDCD12}" destId="{519D7610-A18F-43C4-BBD8-0ADF1BFE1DD1}" srcOrd="11" destOrd="0" presId="urn:microsoft.com/office/officeart/2005/8/layout/default"/>
    <dgm:cxn modelId="{4A9CCDE6-7CB5-454C-8E11-EE2147CDB66B}" type="presParOf" srcId="{676BFF8C-1FBF-458D-8F6F-4B8AFEDDCD12}" destId="{A7A2AB5E-5241-4BBA-B7C1-AA5E3D1324BD}" srcOrd="1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4029B9-5A63-439F-8538-70B3BEC4E9F8}">
      <dsp:nvSpPr>
        <dsp:cNvPr id="0" name=""/>
        <dsp:cNvSpPr/>
      </dsp:nvSpPr>
      <dsp:spPr>
        <a:xfrm>
          <a:off x="0" y="1525"/>
          <a:ext cx="5260680" cy="0"/>
        </a:xfrm>
        <a:prstGeom prst="line">
          <a:avLst/>
        </a:prstGeom>
        <a:gradFill rotWithShape="0">
          <a:gsLst>
            <a:gs pos="0">
              <a:schemeClr val="accent2">
                <a:hueOff val="0"/>
                <a:satOff val="0"/>
                <a:lumOff val="0"/>
                <a:alphaOff val="0"/>
                <a:tint val="96000"/>
                <a:lumMod val="102000"/>
              </a:schemeClr>
            </a:gs>
            <a:gs pos="100000">
              <a:schemeClr val="accent2">
                <a:hueOff val="0"/>
                <a:satOff val="0"/>
                <a:lumOff val="0"/>
                <a:alphaOff val="0"/>
                <a:shade val="88000"/>
                <a:lumMod val="94000"/>
              </a:schemeClr>
            </a:gs>
          </a:gsLst>
          <a:path path="circle">
            <a:fillToRect l="50000" t="100000" r="100000" b="50000"/>
          </a:path>
        </a:gradFill>
        <a:ln w="9525" cap="rnd" cmpd="sng" algn="ctr">
          <a:solidFill>
            <a:schemeClr val="accent2">
              <a:hueOff val="0"/>
              <a:satOff val="0"/>
              <a:lumOff val="0"/>
              <a:alphaOff val="0"/>
            </a:schemeClr>
          </a:solidFill>
          <a:prstDash val="solid"/>
        </a:ln>
        <a:effectLst>
          <a:reflection blurRad="12700" stA="26000" endPos="32000" dist="12700" dir="5400000" sy="-100000" rotWithShape="0"/>
        </a:effectLst>
      </dsp:spPr>
      <dsp:style>
        <a:lnRef idx="1">
          <a:scrgbClr r="0" g="0" b="0"/>
        </a:lnRef>
        <a:fillRef idx="3">
          <a:scrgbClr r="0" g="0" b="0"/>
        </a:fillRef>
        <a:effectRef idx="2">
          <a:scrgbClr r="0" g="0" b="0"/>
        </a:effectRef>
        <a:fontRef idx="minor">
          <a:schemeClr val="lt1"/>
        </a:fontRef>
      </dsp:style>
    </dsp:sp>
    <dsp:sp modelId="{D0E43174-7213-4CFE-9FAD-54A501E939FC}">
      <dsp:nvSpPr>
        <dsp:cNvPr id="0" name=""/>
        <dsp:cNvSpPr/>
      </dsp:nvSpPr>
      <dsp:spPr>
        <a:xfrm>
          <a:off x="0" y="1525"/>
          <a:ext cx="5260680" cy="1040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a:latin typeface="Arial" panose="020B0604020202020204" pitchFamily="34" charset="0"/>
              <a:cs typeface="Arial" panose="020B0604020202020204" pitchFamily="34" charset="0"/>
            </a:rPr>
            <a:t>If ASB is reported about a resident living in a licensed property, the ASB team will write to the landlord and ask the Landlord to address this.</a:t>
          </a:r>
        </a:p>
      </dsp:txBody>
      <dsp:txXfrm>
        <a:off x="0" y="1525"/>
        <a:ext cx="5260680" cy="1040383"/>
      </dsp:txXfrm>
    </dsp:sp>
    <dsp:sp modelId="{581C3275-6ABC-4262-9BC3-54FBFCBC8682}">
      <dsp:nvSpPr>
        <dsp:cNvPr id="0" name=""/>
        <dsp:cNvSpPr/>
      </dsp:nvSpPr>
      <dsp:spPr>
        <a:xfrm>
          <a:off x="0" y="1041908"/>
          <a:ext cx="5260680" cy="0"/>
        </a:xfrm>
        <a:prstGeom prst="line">
          <a:avLst/>
        </a:prstGeom>
        <a:gradFill rotWithShape="0">
          <a:gsLst>
            <a:gs pos="0">
              <a:schemeClr val="accent3">
                <a:hueOff val="0"/>
                <a:satOff val="0"/>
                <a:lumOff val="0"/>
                <a:alphaOff val="0"/>
                <a:tint val="96000"/>
                <a:lumMod val="102000"/>
              </a:schemeClr>
            </a:gs>
            <a:gs pos="100000">
              <a:schemeClr val="accent3">
                <a:hueOff val="0"/>
                <a:satOff val="0"/>
                <a:lumOff val="0"/>
                <a:alphaOff val="0"/>
                <a:shade val="88000"/>
                <a:lumMod val="94000"/>
              </a:schemeClr>
            </a:gs>
          </a:gsLst>
          <a:path path="circle">
            <a:fillToRect l="50000" t="100000" r="100000" b="50000"/>
          </a:path>
        </a:gradFill>
        <a:ln w="9525" cap="rnd" cmpd="sng" algn="ctr">
          <a:solidFill>
            <a:schemeClr val="accent3">
              <a:hueOff val="0"/>
              <a:satOff val="0"/>
              <a:lumOff val="0"/>
              <a:alphaOff val="0"/>
            </a:schemeClr>
          </a:solidFill>
          <a:prstDash val="solid"/>
        </a:ln>
        <a:effectLst>
          <a:reflection blurRad="12700" stA="26000" endPos="32000" dist="12700" dir="5400000" sy="-100000" rotWithShape="0"/>
        </a:effectLst>
      </dsp:spPr>
      <dsp:style>
        <a:lnRef idx="1">
          <a:scrgbClr r="0" g="0" b="0"/>
        </a:lnRef>
        <a:fillRef idx="3">
          <a:scrgbClr r="0" g="0" b="0"/>
        </a:fillRef>
        <a:effectRef idx="2">
          <a:scrgbClr r="0" g="0" b="0"/>
        </a:effectRef>
        <a:fontRef idx="minor">
          <a:schemeClr val="lt1"/>
        </a:fontRef>
      </dsp:style>
    </dsp:sp>
    <dsp:sp modelId="{606C6A2E-E948-477D-B225-31E0C50AF7DF}">
      <dsp:nvSpPr>
        <dsp:cNvPr id="0" name=""/>
        <dsp:cNvSpPr/>
      </dsp:nvSpPr>
      <dsp:spPr>
        <a:xfrm>
          <a:off x="0" y="1041908"/>
          <a:ext cx="5260680" cy="1040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a:latin typeface="Arial" panose="020B0604020202020204" pitchFamily="34" charset="0"/>
              <a:cs typeface="Arial" panose="020B0604020202020204" pitchFamily="34" charset="0"/>
            </a:rPr>
            <a:t>If the Landlord fails to address this and the ASB continues, after a full investigation, a CPW is served on the resident. The Landlord is notified of this action/enforcement.</a:t>
          </a:r>
        </a:p>
      </dsp:txBody>
      <dsp:txXfrm>
        <a:off x="0" y="1041908"/>
        <a:ext cx="5260680" cy="1040383"/>
      </dsp:txXfrm>
    </dsp:sp>
    <dsp:sp modelId="{EF7ED2A3-F8BB-40F2-A9DB-3F4C5A7C46BC}">
      <dsp:nvSpPr>
        <dsp:cNvPr id="0" name=""/>
        <dsp:cNvSpPr/>
      </dsp:nvSpPr>
      <dsp:spPr>
        <a:xfrm>
          <a:off x="0" y="2082292"/>
          <a:ext cx="5260680" cy="0"/>
        </a:xfrm>
        <a:prstGeom prst="line">
          <a:avLst/>
        </a:prstGeom>
        <a:gradFill rotWithShape="0">
          <a:gsLst>
            <a:gs pos="0">
              <a:schemeClr val="accent4">
                <a:hueOff val="0"/>
                <a:satOff val="0"/>
                <a:lumOff val="0"/>
                <a:alphaOff val="0"/>
                <a:tint val="96000"/>
                <a:lumMod val="102000"/>
              </a:schemeClr>
            </a:gs>
            <a:gs pos="100000">
              <a:schemeClr val="accent4">
                <a:hueOff val="0"/>
                <a:satOff val="0"/>
                <a:lumOff val="0"/>
                <a:alphaOff val="0"/>
                <a:shade val="88000"/>
                <a:lumMod val="94000"/>
              </a:schemeClr>
            </a:gs>
          </a:gsLst>
          <a:path path="circle">
            <a:fillToRect l="50000" t="100000" r="100000" b="50000"/>
          </a:path>
        </a:gradFill>
        <a:ln w="9525" cap="rnd" cmpd="sng" algn="ctr">
          <a:solidFill>
            <a:schemeClr val="accent4">
              <a:hueOff val="0"/>
              <a:satOff val="0"/>
              <a:lumOff val="0"/>
              <a:alphaOff val="0"/>
            </a:schemeClr>
          </a:solidFill>
          <a:prstDash val="solid"/>
        </a:ln>
        <a:effectLst>
          <a:reflection blurRad="12700" stA="26000" endPos="32000" dist="12700" dir="5400000" sy="-100000" rotWithShape="0"/>
        </a:effectLst>
      </dsp:spPr>
      <dsp:style>
        <a:lnRef idx="1">
          <a:scrgbClr r="0" g="0" b="0"/>
        </a:lnRef>
        <a:fillRef idx="3">
          <a:scrgbClr r="0" g="0" b="0"/>
        </a:fillRef>
        <a:effectRef idx="2">
          <a:scrgbClr r="0" g="0" b="0"/>
        </a:effectRef>
        <a:fontRef idx="minor">
          <a:schemeClr val="lt1"/>
        </a:fontRef>
      </dsp:style>
    </dsp:sp>
    <dsp:sp modelId="{31C8F34D-0CFF-4BD7-9624-8C5A3793AF0A}">
      <dsp:nvSpPr>
        <dsp:cNvPr id="0" name=""/>
        <dsp:cNvSpPr/>
      </dsp:nvSpPr>
      <dsp:spPr>
        <a:xfrm>
          <a:off x="0" y="2082292"/>
          <a:ext cx="5260680" cy="1040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a:latin typeface="Arial" panose="020B0604020202020204" pitchFamily="34" charset="0"/>
              <a:cs typeface="Arial" panose="020B0604020202020204" pitchFamily="34" charset="0"/>
            </a:rPr>
            <a:t>Should there be further reports of ASB, following investigation, a CPN will be served on the resident, and our PSH team will be notified. They may use the tools available to them in line with the license.</a:t>
          </a:r>
        </a:p>
      </dsp:txBody>
      <dsp:txXfrm>
        <a:off x="0" y="2082292"/>
        <a:ext cx="5260680" cy="10403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A50A36-C2CC-464B-9784-5ACDB8029548}">
      <dsp:nvSpPr>
        <dsp:cNvPr id="0" name=""/>
        <dsp:cNvSpPr/>
      </dsp:nvSpPr>
      <dsp:spPr>
        <a:xfrm>
          <a:off x="0" y="1497"/>
          <a:ext cx="5567068" cy="0"/>
        </a:xfrm>
        <a:prstGeom prst="line">
          <a:avLst/>
        </a:prstGeom>
        <a:gradFill rotWithShape="0">
          <a:gsLst>
            <a:gs pos="0">
              <a:schemeClr val="accent2">
                <a:hueOff val="0"/>
                <a:satOff val="0"/>
                <a:lumOff val="0"/>
                <a:alphaOff val="0"/>
                <a:tint val="96000"/>
                <a:lumMod val="102000"/>
              </a:schemeClr>
            </a:gs>
            <a:gs pos="100000">
              <a:schemeClr val="accent2">
                <a:hueOff val="0"/>
                <a:satOff val="0"/>
                <a:lumOff val="0"/>
                <a:alphaOff val="0"/>
                <a:shade val="88000"/>
                <a:lumMod val="94000"/>
              </a:schemeClr>
            </a:gs>
          </a:gsLst>
          <a:path path="circle">
            <a:fillToRect l="50000" t="100000" r="100000" b="50000"/>
          </a:path>
        </a:gradFill>
        <a:ln w="9525" cap="rnd" cmpd="sng" algn="ctr">
          <a:solidFill>
            <a:schemeClr val="accent2">
              <a:hueOff val="0"/>
              <a:satOff val="0"/>
              <a:lumOff val="0"/>
              <a:alphaOff val="0"/>
            </a:schemeClr>
          </a:solidFill>
          <a:prstDash val="solid"/>
        </a:ln>
        <a:effectLst>
          <a:reflection blurRad="12700" stA="26000" endPos="32000" dist="12700" dir="5400000" sy="-100000" rotWithShape="0"/>
        </a:effectLst>
      </dsp:spPr>
      <dsp:style>
        <a:lnRef idx="1">
          <a:scrgbClr r="0" g="0" b="0"/>
        </a:lnRef>
        <a:fillRef idx="3">
          <a:scrgbClr r="0" g="0" b="0"/>
        </a:fillRef>
        <a:effectRef idx="2">
          <a:scrgbClr r="0" g="0" b="0"/>
        </a:effectRef>
        <a:fontRef idx="minor">
          <a:schemeClr val="lt1"/>
        </a:fontRef>
      </dsp:style>
    </dsp:sp>
    <dsp:sp modelId="{3F1591E9-FA4B-4FF1-9678-92B5BE2E04A1}">
      <dsp:nvSpPr>
        <dsp:cNvPr id="0" name=""/>
        <dsp:cNvSpPr/>
      </dsp:nvSpPr>
      <dsp:spPr>
        <a:xfrm>
          <a:off x="0" y="1497"/>
          <a:ext cx="5567068" cy="656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0" kern="1200">
              <a:latin typeface="Arial" panose="020B0604020202020204" pitchFamily="34" charset="0"/>
              <a:cs typeface="Arial" panose="020B0604020202020204" pitchFamily="34" charset="0"/>
            </a:rPr>
            <a:t>The Anti-Social Behaviour Team has dealt with on average 100 enquiries per month to date</a:t>
          </a:r>
        </a:p>
      </dsp:txBody>
      <dsp:txXfrm>
        <a:off x="0" y="1497"/>
        <a:ext cx="5567068" cy="656093"/>
      </dsp:txXfrm>
    </dsp:sp>
    <dsp:sp modelId="{8C09130A-D6EA-4F11-B2F0-F2287C7798BE}">
      <dsp:nvSpPr>
        <dsp:cNvPr id="0" name=""/>
        <dsp:cNvSpPr/>
      </dsp:nvSpPr>
      <dsp:spPr>
        <a:xfrm>
          <a:off x="0" y="657591"/>
          <a:ext cx="5567068" cy="0"/>
        </a:xfrm>
        <a:prstGeom prst="line">
          <a:avLst/>
        </a:prstGeom>
        <a:gradFill rotWithShape="0">
          <a:gsLst>
            <a:gs pos="0">
              <a:schemeClr val="accent2">
                <a:hueOff val="0"/>
                <a:satOff val="0"/>
                <a:lumOff val="0"/>
                <a:alphaOff val="0"/>
                <a:tint val="96000"/>
                <a:lumMod val="102000"/>
              </a:schemeClr>
            </a:gs>
            <a:gs pos="100000">
              <a:schemeClr val="accent2">
                <a:hueOff val="0"/>
                <a:satOff val="0"/>
                <a:lumOff val="0"/>
                <a:alphaOff val="0"/>
                <a:shade val="88000"/>
                <a:lumMod val="94000"/>
              </a:schemeClr>
            </a:gs>
          </a:gsLst>
          <a:path path="circle">
            <a:fillToRect l="50000" t="100000" r="100000" b="50000"/>
          </a:path>
        </a:gradFill>
        <a:ln w="9525" cap="rnd" cmpd="sng" algn="ctr">
          <a:solidFill>
            <a:schemeClr val="accent2">
              <a:hueOff val="0"/>
              <a:satOff val="0"/>
              <a:lumOff val="0"/>
              <a:alphaOff val="0"/>
            </a:schemeClr>
          </a:solidFill>
          <a:prstDash val="solid"/>
        </a:ln>
        <a:effectLst>
          <a:reflection blurRad="12700" stA="26000" endPos="32000" dist="12700" dir="5400000" sy="-100000" rotWithShape="0"/>
        </a:effectLst>
      </dsp:spPr>
      <dsp:style>
        <a:lnRef idx="1">
          <a:scrgbClr r="0" g="0" b="0"/>
        </a:lnRef>
        <a:fillRef idx="3">
          <a:scrgbClr r="0" g="0" b="0"/>
        </a:fillRef>
        <a:effectRef idx="2">
          <a:scrgbClr r="0" g="0" b="0"/>
        </a:effectRef>
        <a:fontRef idx="minor">
          <a:schemeClr val="lt1"/>
        </a:fontRef>
      </dsp:style>
    </dsp:sp>
    <dsp:sp modelId="{B1F7937E-2D42-4230-933D-12FEA770752C}">
      <dsp:nvSpPr>
        <dsp:cNvPr id="0" name=""/>
        <dsp:cNvSpPr/>
      </dsp:nvSpPr>
      <dsp:spPr>
        <a:xfrm>
          <a:off x="0" y="657591"/>
          <a:ext cx="5567068" cy="304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endParaRPr lang="en-GB" sz="1600" b="0" kern="1200">
            <a:latin typeface="Arial" panose="020B0604020202020204" pitchFamily="34" charset="0"/>
            <a:cs typeface="Arial" panose="020B0604020202020204" pitchFamily="34" charset="0"/>
          </a:endParaRPr>
        </a:p>
      </dsp:txBody>
      <dsp:txXfrm>
        <a:off x="0" y="657591"/>
        <a:ext cx="5567068" cy="304466"/>
      </dsp:txXfrm>
    </dsp:sp>
    <dsp:sp modelId="{3DE1EA5C-D1D2-49F1-95B3-836ABE213E6C}">
      <dsp:nvSpPr>
        <dsp:cNvPr id="0" name=""/>
        <dsp:cNvSpPr/>
      </dsp:nvSpPr>
      <dsp:spPr>
        <a:xfrm>
          <a:off x="0" y="962058"/>
          <a:ext cx="5567068" cy="0"/>
        </a:xfrm>
        <a:prstGeom prst="line">
          <a:avLst/>
        </a:prstGeom>
        <a:gradFill rotWithShape="0">
          <a:gsLst>
            <a:gs pos="0">
              <a:schemeClr val="accent2">
                <a:hueOff val="0"/>
                <a:satOff val="0"/>
                <a:lumOff val="0"/>
                <a:alphaOff val="0"/>
                <a:tint val="96000"/>
                <a:lumMod val="102000"/>
              </a:schemeClr>
            </a:gs>
            <a:gs pos="100000">
              <a:schemeClr val="accent2">
                <a:hueOff val="0"/>
                <a:satOff val="0"/>
                <a:lumOff val="0"/>
                <a:alphaOff val="0"/>
                <a:shade val="88000"/>
                <a:lumMod val="94000"/>
              </a:schemeClr>
            </a:gs>
          </a:gsLst>
          <a:path path="circle">
            <a:fillToRect l="50000" t="100000" r="100000" b="50000"/>
          </a:path>
        </a:gradFill>
        <a:ln w="9525" cap="rnd" cmpd="sng" algn="ctr">
          <a:solidFill>
            <a:schemeClr val="accent2">
              <a:hueOff val="0"/>
              <a:satOff val="0"/>
              <a:lumOff val="0"/>
              <a:alphaOff val="0"/>
            </a:schemeClr>
          </a:solidFill>
          <a:prstDash val="solid"/>
        </a:ln>
        <a:effectLst>
          <a:reflection blurRad="12700" stA="26000" endPos="32000" dist="12700" dir="5400000" sy="-100000" rotWithShape="0"/>
        </a:effectLst>
      </dsp:spPr>
      <dsp:style>
        <a:lnRef idx="1">
          <a:scrgbClr r="0" g="0" b="0"/>
        </a:lnRef>
        <a:fillRef idx="3">
          <a:scrgbClr r="0" g="0" b="0"/>
        </a:fillRef>
        <a:effectRef idx="2">
          <a:scrgbClr r="0" g="0" b="0"/>
        </a:effectRef>
        <a:fontRef idx="minor">
          <a:schemeClr val="lt1"/>
        </a:fontRef>
      </dsp:style>
    </dsp:sp>
    <dsp:sp modelId="{C99ACE94-7D87-4C12-9E91-D0AA16E46821}">
      <dsp:nvSpPr>
        <dsp:cNvPr id="0" name=""/>
        <dsp:cNvSpPr/>
      </dsp:nvSpPr>
      <dsp:spPr>
        <a:xfrm>
          <a:off x="0" y="962058"/>
          <a:ext cx="5567068" cy="656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0" kern="1200">
              <a:latin typeface="Arial" panose="020B0604020202020204" pitchFamily="34" charset="0"/>
              <a:cs typeface="Arial" panose="020B0604020202020204" pitchFamily="34" charset="0"/>
            </a:rPr>
            <a:t>The Anti-Social Behaviour Team has issued over 85 Community Protection Warnings</a:t>
          </a:r>
        </a:p>
      </dsp:txBody>
      <dsp:txXfrm>
        <a:off x="0" y="962058"/>
        <a:ext cx="5567068" cy="656093"/>
      </dsp:txXfrm>
    </dsp:sp>
    <dsp:sp modelId="{7DAAC00D-71B7-4F34-A0BD-ADEA9396F8F7}">
      <dsp:nvSpPr>
        <dsp:cNvPr id="0" name=""/>
        <dsp:cNvSpPr/>
      </dsp:nvSpPr>
      <dsp:spPr>
        <a:xfrm>
          <a:off x="0" y="1618152"/>
          <a:ext cx="5567068" cy="0"/>
        </a:xfrm>
        <a:prstGeom prst="line">
          <a:avLst/>
        </a:prstGeom>
        <a:gradFill rotWithShape="0">
          <a:gsLst>
            <a:gs pos="0">
              <a:schemeClr val="accent2">
                <a:hueOff val="0"/>
                <a:satOff val="0"/>
                <a:lumOff val="0"/>
                <a:alphaOff val="0"/>
                <a:tint val="96000"/>
                <a:lumMod val="102000"/>
              </a:schemeClr>
            </a:gs>
            <a:gs pos="100000">
              <a:schemeClr val="accent2">
                <a:hueOff val="0"/>
                <a:satOff val="0"/>
                <a:lumOff val="0"/>
                <a:alphaOff val="0"/>
                <a:shade val="88000"/>
                <a:lumMod val="94000"/>
              </a:schemeClr>
            </a:gs>
          </a:gsLst>
          <a:path path="circle">
            <a:fillToRect l="50000" t="100000" r="100000" b="50000"/>
          </a:path>
        </a:gradFill>
        <a:ln w="9525" cap="rnd" cmpd="sng" algn="ctr">
          <a:solidFill>
            <a:schemeClr val="accent2">
              <a:hueOff val="0"/>
              <a:satOff val="0"/>
              <a:lumOff val="0"/>
              <a:alphaOff val="0"/>
            </a:schemeClr>
          </a:solidFill>
          <a:prstDash val="solid"/>
        </a:ln>
        <a:effectLst>
          <a:reflection blurRad="12700" stA="26000" endPos="32000" dist="12700" dir="5400000" sy="-100000" rotWithShape="0"/>
        </a:effectLst>
      </dsp:spPr>
      <dsp:style>
        <a:lnRef idx="1">
          <a:scrgbClr r="0" g="0" b="0"/>
        </a:lnRef>
        <a:fillRef idx="3">
          <a:scrgbClr r="0" g="0" b="0"/>
        </a:fillRef>
        <a:effectRef idx="2">
          <a:scrgbClr r="0" g="0" b="0"/>
        </a:effectRef>
        <a:fontRef idx="minor">
          <a:schemeClr val="lt1"/>
        </a:fontRef>
      </dsp:style>
    </dsp:sp>
    <dsp:sp modelId="{2D0658D0-92E8-4433-8E4A-4E8B255A8D7D}">
      <dsp:nvSpPr>
        <dsp:cNvPr id="0" name=""/>
        <dsp:cNvSpPr/>
      </dsp:nvSpPr>
      <dsp:spPr>
        <a:xfrm>
          <a:off x="0" y="1618152"/>
          <a:ext cx="5567068" cy="656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0" kern="1200">
              <a:latin typeface="Arial" panose="020B0604020202020204" pitchFamily="34" charset="0"/>
              <a:cs typeface="Arial" panose="020B0604020202020204" pitchFamily="34" charset="0"/>
            </a:rPr>
            <a:t>The Anti-Social Behaviour Team has issued over 42 Community Protection Notices</a:t>
          </a:r>
        </a:p>
      </dsp:txBody>
      <dsp:txXfrm>
        <a:off x="0" y="1618152"/>
        <a:ext cx="5567068" cy="656093"/>
      </dsp:txXfrm>
    </dsp:sp>
    <dsp:sp modelId="{F9B0F5D7-AFA4-4B0A-8126-539D1CA0B7E0}">
      <dsp:nvSpPr>
        <dsp:cNvPr id="0" name=""/>
        <dsp:cNvSpPr/>
      </dsp:nvSpPr>
      <dsp:spPr>
        <a:xfrm>
          <a:off x="0" y="2274245"/>
          <a:ext cx="5567068" cy="0"/>
        </a:xfrm>
        <a:prstGeom prst="line">
          <a:avLst/>
        </a:prstGeom>
        <a:gradFill rotWithShape="0">
          <a:gsLst>
            <a:gs pos="0">
              <a:schemeClr val="accent2">
                <a:hueOff val="0"/>
                <a:satOff val="0"/>
                <a:lumOff val="0"/>
                <a:alphaOff val="0"/>
                <a:tint val="96000"/>
                <a:lumMod val="102000"/>
              </a:schemeClr>
            </a:gs>
            <a:gs pos="100000">
              <a:schemeClr val="accent2">
                <a:hueOff val="0"/>
                <a:satOff val="0"/>
                <a:lumOff val="0"/>
                <a:alphaOff val="0"/>
                <a:shade val="88000"/>
                <a:lumMod val="94000"/>
              </a:schemeClr>
            </a:gs>
          </a:gsLst>
          <a:path path="circle">
            <a:fillToRect l="50000" t="100000" r="100000" b="50000"/>
          </a:path>
        </a:gradFill>
        <a:ln w="9525" cap="rnd" cmpd="sng" algn="ctr">
          <a:solidFill>
            <a:schemeClr val="accent2">
              <a:hueOff val="0"/>
              <a:satOff val="0"/>
              <a:lumOff val="0"/>
              <a:alphaOff val="0"/>
            </a:schemeClr>
          </a:solidFill>
          <a:prstDash val="solid"/>
        </a:ln>
        <a:effectLst>
          <a:reflection blurRad="12700" stA="26000" endPos="32000" dist="12700" dir="5400000" sy="-100000" rotWithShape="0"/>
        </a:effectLst>
      </dsp:spPr>
      <dsp:style>
        <a:lnRef idx="1">
          <a:scrgbClr r="0" g="0" b="0"/>
        </a:lnRef>
        <a:fillRef idx="3">
          <a:scrgbClr r="0" g="0" b="0"/>
        </a:fillRef>
        <a:effectRef idx="2">
          <a:scrgbClr r="0" g="0" b="0"/>
        </a:effectRef>
        <a:fontRef idx="minor">
          <a:schemeClr val="lt1"/>
        </a:fontRef>
      </dsp:style>
    </dsp:sp>
    <dsp:sp modelId="{DF27FD06-7C2C-44C1-BDBD-904A18C066FF}">
      <dsp:nvSpPr>
        <dsp:cNvPr id="0" name=""/>
        <dsp:cNvSpPr/>
      </dsp:nvSpPr>
      <dsp:spPr>
        <a:xfrm>
          <a:off x="0" y="2274245"/>
          <a:ext cx="5567068" cy="656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0" kern="1200">
              <a:latin typeface="Arial" panose="020B0604020202020204" pitchFamily="34" charset="0"/>
              <a:cs typeface="Arial" panose="020B0604020202020204" pitchFamily="34" charset="0"/>
            </a:rPr>
            <a:t>The Anti-Social Behaviour Team has led on over 10 closure orders &amp; partial closure orders</a:t>
          </a:r>
        </a:p>
      </dsp:txBody>
      <dsp:txXfrm>
        <a:off x="0" y="2274245"/>
        <a:ext cx="5567068" cy="656093"/>
      </dsp:txXfrm>
    </dsp:sp>
    <dsp:sp modelId="{B00EBC89-A05F-4F2F-92FF-37473BCCE545}">
      <dsp:nvSpPr>
        <dsp:cNvPr id="0" name=""/>
        <dsp:cNvSpPr/>
      </dsp:nvSpPr>
      <dsp:spPr>
        <a:xfrm>
          <a:off x="0" y="2930339"/>
          <a:ext cx="5567068" cy="0"/>
        </a:xfrm>
        <a:prstGeom prst="line">
          <a:avLst/>
        </a:prstGeom>
        <a:gradFill rotWithShape="0">
          <a:gsLst>
            <a:gs pos="0">
              <a:schemeClr val="accent2">
                <a:hueOff val="0"/>
                <a:satOff val="0"/>
                <a:lumOff val="0"/>
                <a:alphaOff val="0"/>
                <a:tint val="96000"/>
                <a:lumMod val="102000"/>
              </a:schemeClr>
            </a:gs>
            <a:gs pos="100000">
              <a:schemeClr val="accent2">
                <a:hueOff val="0"/>
                <a:satOff val="0"/>
                <a:lumOff val="0"/>
                <a:alphaOff val="0"/>
                <a:shade val="88000"/>
                <a:lumMod val="94000"/>
              </a:schemeClr>
            </a:gs>
          </a:gsLst>
          <a:path path="circle">
            <a:fillToRect l="50000" t="100000" r="100000" b="50000"/>
          </a:path>
        </a:gradFill>
        <a:ln w="9525" cap="rnd" cmpd="sng" algn="ctr">
          <a:solidFill>
            <a:schemeClr val="accent2">
              <a:hueOff val="0"/>
              <a:satOff val="0"/>
              <a:lumOff val="0"/>
              <a:alphaOff val="0"/>
            </a:schemeClr>
          </a:solidFill>
          <a:prstDash val="solid"/>
        </a:ln>
        <a:effectLst>
          <a:reflection blurRad="12700" stA="26000" endPos="32000" dist="12700" dir="5400000" sy="-100000" rotWithShape="0"/>
        </a:effectLst>
      </dsp:spPr>
      <dsp:style>
        <a:lnRef idx="1">
          <a:scrgbClr r="0" g="0" b="0"/>
        </a:lnRef>
        <a:fillRef idx="3">
          <a:scrgbClr r="0" g="0" b="0"/>
        </a:fillRef>
        <a:effectRef idx="2">
          <a:scrgbClr r="0" g="0" b="0"/>
        </a:effectRef>
        <a:fontRef idx="minor">
          <a:schemeClr val="lt1"/>
        </a:fontRef>
      </dsp:style>
    </dsp:sp>
    <dsp:sp modelId="{479A9C67-4C76-4528-AA24-B8082018C40F}">
      <dsp:nvSpPr>
        <dsp:cNvPr id="0" name=""/>
        <dsp:cNvSpPr/>
      </dsp:nvSpPr>
      <dsp:spPr>
        <a:xfrm>
          <a:off x="0" y="2930339"/>
          <a:ext cx="5567068" cy="656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0" kern="1200">
              <a:latin typeface="Arial" panose="020B0604020202020204" pitchFamily="34" charset="0"/>
              <a:cs typeface="Arial" panose="020B0604020202020204" pitchFamily="34" charset="0"/>
            </a:rPr>
            <a:t>The Anti-Social Behaviour Team has successfully obtained a Criminal Behaviour Order and supported Police to obtain 12</a:t>
          </a:r>
        </a:p>
      </dsp:txBody>
      <dsp:txXfrm>
        <a:off x="0" y="2930339"/>
        <a:ext cx="5567068" cy="6560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60C5F5-56D6-42F2-8915-1F5AE022AC9E}">
      <dsp:nvSpPr>
        <dsp:cNvPr id="0" name=""/>
        <dsp:cNvSpPr/>
      </dsp:nvSpPr>
      <dsp:spPr>
        <a:xfrm>
          <a:off x="773811" y="966"/>
          <a:ext cx="1870166" cy="1122099"/>
        </a:xfrm>
        <a:prstGeom prst="rect">
          <a:avLst/>
        </a:prstGeom>
        <a:gradFill rotWithShape="0">
          <a:gsLst>
            <a:gs pos="0">
              <a:schemeClr val="accent2">
                <a:hueOff val="0"/>
                <a:satOff val="0"/>
                <a:lumOff val="0"/>
                <a:alphaOff val="0"/>
                <a:tint val="96000"/>
                <a:lumMod val="102000"/>
              </a:schemeClr>
            </a:gs>
            <a:gs pos="100000">
              <a:schemeClr val="accent2">
                <a:hueOff val="0"/>
                <a:satOff val="0"/>
                <a:lumOff val="0"/>
                <a:alphaOff val="0"/>
                <a:shade val="88000"/>
                <a:lumMod val="94000"/>
              </a:schemeClr>
            </a:gs>
          </a:gsLst>
          <a:path path="circle">
            <a:fillToRect l="50000" t="100000" r="100000" b="50000"/>
          </a:path>
        </a:gradFill>
        <a:ln>
          <a:noFill/>
        </a:ln>
        <a:effectLst>
          <a:reflection blurRad="12700" stA="26000" endPos="32000" dist="12700" dir="5400000" sy="-100000"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1" i="1" u="sng" kern="1200">
              <a:latin typeface="Arial" panose="020B0604020202020204" pitchFamily="34" charset="0"/>
              <a:cs typeface="Arial" panose="020B0604020202020204" pitchFamily="34" charset="0"/>
            </a:rPr>
            <a:t>Dual diagnosis</a:t>
          </a:r>
        </a:p>
        <a:p>
          <a:pPr marL="0" lvl="0" indent="0" algn="ctr" defTabSz="488950">
            <a:lnSpc>
              <a:spcPct val="90000"/>
            </a:lnSpc>
            <a:spcBef>
              <a:spcPct val="0"/>
            </a:spcBef>
            <a:spcAft>
              <a:spcPct val="35000"/>
            </a:spcAft>
            <a:buNone/>
          </a:pPr>
          <a:endParaRPr lang="en-GB" sz="1100" b="1" i="1" u="sng" kern="1200">
            <a:latin typeface="Arial" panose="020B0604020202020204" pitchFamily="34" charset="0"/>
            <a:cs typeface="Arial" panose="020B0604020202020204" pitchFamily="34" charset="0"/>
          </a:endParaRPr>
        </a:p>
        <a:p>
          <a:pPr marL="0" lvl="0" indent="0" algn="ctr" defTabSz="488950">
            <a:lnSpc>
              <a:spcPct val="90000"/>
            </a:lnSpc>
            <a:spcBef>
              <a:spcPct val="0"/>
            </a:spcBef>
            <a:spcAft>
              <a:spcPct val="35000"/>
            </a:spcAft>
            <a:buNone/>
          </a:pPr>
          <a:r>
            <a:rPr lang="en-GB" sz="1100" b="1" kern="1200">
              <a:latin typeface="Arial" panose="020B0604020202020204" pitchFamily="34" charset="0"/>
              <a:cs typeface="Arial" panose="020B0604020202020204" pitchFamily="34" charset="0"/>
            </a:rPr>
            <a:t> Meet once a month along with NELFT and CGL to discuss complex cases.</a:t>
          </a:r>
          <a:endParaRPr lang="en-GB" sz="1100" kern="1200">
            <a:latin typeface="Arial" panose="020B0604020202020204" pitchFamily="34" charset="0"/>
            <a:cs typeface="Arial" panose="020B0604020202020204" pitchFamily="34" charset="0"/>
          </a:endParaRPr>
        </a:p>
      </dsp:txBody>
      <dsp:txXfrm>
        <a:off x="773811" y="966"/>
        <a:ext cx="1870166" cy="1122099"/>
      </dsp:txXfrm>
    </dsp:sp>
    <dsp:sp modelId="{8A552460-B03D-4D4E-95EB-DEC68B63216F}">
      <dsp:nvSpPr>
        <dsp:cNvPr id="0" name=""/>
        <dsp:cNvSpPr/>
      </dsp:nvSpPr>
      <dsp:spPr>
        <a:xfrm>
          <a:off x="2830994" y="966"/>
          <a:ext cx="1870166" cy="1122099"/>
        </a:xfrm>
        <a:prstGeom prst="rect">
          <a:avLst/>
        </a:prstGeom>
        <a:gradFill rotWithShape="0">
          <a:gsLst>
            <a:gs pos="0">
              <a:schemeClr val="accent2">
                <a:hueOff val="193441"/>
                <a:satOff val="-1724"/>
                <a:lumOff val="-359"/>
                <a:alphaOff val="0"/>
                <a:tint val="96000"/>
                <a:lumMod val="102000"/>
              </a:schemeClr>
            </a:gs>
            <a:gs pos="100000">
              <a:schemeClr val="accent2">
                <a:hueOff val="193441"/>
                <a:satOff val="-1724"/>
                <a:lumOff val="-359"/>
                <a:alphaOff val="0"/>
                <a:shade val="88000"/>
                <a:lumMod val="94000"/>
              </a:schemeClr>
            </a:gs>
          </a:gsLst>
          <a:path path="circle">
            <a:fillToRect l="50000" t="100000" r="100000" b="50000"/>
          </a:path>
        </a:gradFill>
        <a:ln>
          <a:noFill/>
        </a:ln>
        <a:effectLst>
          <a:reflection blurRad="12700" stA="26000" endPos="32000" dist="12700" dir="5400000" sy="-100000"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1" i="1" u="sng" kern="1200">
              <a:latin typeface="Arial" panose="020B0604020202020204" pitchFamily="34" charset="0"/>
              <a:cs typeface="Arial" panose="020B0604020202020204" pitchFamily="34" charset="0"/>
            </a:rPr>
            <a:t>Community MARAC</a:t>
          </a:r>
        </a:p>
        <a:p>
          <a:pPr marL="0" lvl="0" indent="0" algn="ctr" defTabSz="488950">
            <a:lnSpc>
              <a:spcPct val="90000"/>
            </a:lnSpc>
            <a:spcBef>
              <a:spcPct val="0"/>
            </a:spcBef>
            <a:spcAft>
              <a:spcPct val="35000"/>
            </a:spcAft>
            <a:buNone/>
          </a:pPr>
          <a:endParaRPr lang="en-GB" sz="1100" b="1" i="1" u="sng" kern="1200">
            <a:latin typeface="Arial" panose="020B0604020202020204" pitchFamily="34" charset="0"/>
            <a:cs typeface="Arial" panose="020B0604020202020204" pitchFamily="34" charset="0"/>
          </a:endParaRPr>
        </a:p>
        <a:p>
          <a:pPr marL="0" lvl="0" indent="0" algn="ctr" defTabSz="488950">
            <a:lnSpc>
              <a:spcPct val="90000"/>
            </a:lnSpc>
            <a:spcBef>
              <a:spcPct val="0"/>
            </a:spcBef>
            <a:spcAft>
              <a:spcPct val="35000"/>
            </a:spcAft>
            <a:buNone/>
          </a:pPr>
          <a:r>
            <a:rPr lang="en-GB" sz="1100" b="1" kern="1200">
              <a:latin typeface="Arial" panose="020B0604020202020204" pitchFamily="34" charset="0"/>
              <a:cs typeface="Arial" panose="020B0604020202020204" pitchFamily="34" charset="0"/>
            </a:rPr>
            <a:t> Is co-ordinated by Stacey Gibson and chaired by the ASB Manager and Police Inspector to discuss challenging cases.</a:t>
          </a:r>
        </a:p>
      </dsp:txBody>
      <dsp:txXfrm>
        <a:off x="2830994" y="966"/>
        <a:ext cx="1870166" cy="1122099"/>
      </dsp:txXfrm>
    </dsp:sp>
    <dsp:sp modelId="{B2ED2287-08AD-4C4A-91FD-ACF8A1B3F486}">
      <dsp:nvSpPr>
        <dsp:cNvPr id="0" name=""/>
        <dsp:cNvSpPr/>
      </dsp:nvSpPr>
      <dsp:spPr>
        <a:xfrm>
          <a:off x="4888177" y="966"/>
          <a:ext cx="1870166" cy="1122099"/>
        </a:xfrm>
        <a:prstGeom prst="rect">
          <a:avLst/>
        </a:prstGeom>
        <a:gradFill rotWithShape="0">
          <a:gsLst>
            <a:gs pos="0">
              <a:schemeClr val="accent2">
                <a:hueOff val="386882"/>
                <a:satOff val="-3448"/>
                <a:lumOff val="-719"/>
                <a:alphaOff val="0"/>
                <a:tint val="96000"/>
                <a:lumMod val="102000"/>
              </a:schemeClr>
            </a:gs>
            <a:gs pos="100000">
              <a:schemeClr val="accent2">
                <a:hueOff val="386882"/>
                <a:satOff val="-3448"/>
                <a:lumOff val="-719"/>
                <a:alphaOff val="0"/>
                <a:shade val="88000"/>
                <a:lumMod val="94000"/>
              </a:schemeClr>
            </a:gs>
          </a:gsLst>
          <a:path path="circle">
            <a:fillToRect l="50000" t="100000" r="100000" b="50000"/>
          </a:path>
        </a:gradFill>
        <a:ln>
          <a:noFill/>
        </a:ln>
        <a:effectLst>
          <a:reflection blurRad="12700" stA="26000" endPos="32000" dist="12700" dir="5400000" sy="-100000"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1" i="1" u="sng" kern="1200">
              <a:latin typeface="Arial" panose="020B0604020202020204" pitchFamily="34" charset="0"/>
              <a:cs typeface="Arial" panose="020B0604020202020204" pitchFamily="34" charset="0"/>
            </a:rPr>
            <a:t>Ward Panel Meetings </a:t>
          </a:r>
        </a:p>
        <a:p>
          <a:pPr marL="0" lvl="0" indent="0" algn="ctr" defTabSz="488950">
            <a:lnSpc>
              <a:spcPct val="90000"/>
            </a:lnSpc>
            <a:spcBef>
              <a:spcPct val="0"/>
            </a:spcBef>
            <a:spcAft>
              <a:spcPct val="35000"/>
            </a:spcAft>
            <a:buNone/>
          </a:pPr>
          <a:endParaRPr lang="en-GB" sz="1100" b="1" i="1" u="sng" kern="1200">
            <a:latin typeface="Arial" panose="020B0604020202020204" pitchFamily="34" charset="0"/>
            <a:cs typeface="Arial" panose="020B0604020202020204" pitchFamily="34" charset="0"/>
          </a:endParaRPr>
        </a:p>
        <a:p>
          <a:pPr marL="0" lvl="0" indent="0" algn="ctr" defTabSz="488950">
            <a:lnSpc>
              <a:spcPct val="90000"/>
            </a:lnSpc>
            <a:spcBef>
              <a:spcPct val="0"/>
            </a:spcBef>
            <a:spcAft>
              <a:spcPct val="35000"/>
            </a:spcAft>
            <a:buNone/>
          </a:pPr>
          <a:r>
            <a:rPr lang="en-GB" sz="1100" b="1" kern="1200">
              <a:latin typeface="Arial" panose="020B0604020202020204" pitchFamily="34" charset="0"/>
              <a:cs typeface="Arial" panose="020B0604020202020204" pitchFamily="34" charset="0"/>
            </a:rPr>
            <a:t> Are for the public to meet with police, Councillors, ASB officer's and other professionals.</a:t>
          </a:r>
        </a:p>
      </dsp:txBody>
      <dsp:txXfrm>
        <a:off x="4888177" y="966"/>
        <a:ext cx="1870166" cy="1122099"/>
      </dsp:txXfrm>
    </dsp:sp>
    <dsp:sp modelId="{982DD651-F129-43F6-8851-45F5C08B0792}">
      <dsp:nvSpPr>
        <dsp:cNvPr id="0" name=""/>
        <dsp:cNvSpPr/>
      </dsp:nvSpPr>
      <dsp:spPr>
        <a:xfrm>
          <a:off x="773811" y="1310083"/>
          <a:ext cx="1870166" cy="1122099"/>
        </a:xfrm>
        <a:prstGeom prst="rect">
          <a:avLst/>
        </a:prstGeom>
        <a:gradFill rotWithShape="0">
          <a:gsLst>
            <a:gs pos="0">
              <a:schemeClr val="accent2">
                <a:hueOff val="580323"/>
                <a:satOff val="-5172"/>
                <a:lumOff val="-1078"/>
                <a:alphaOff val="0"/>
                <a:tint val="96000"/>
                <a:lumMod val="102000"/>
              </a:schemeClr>
            </a:gs>
            <a:gs pos="100000">
              <a:schemeClr val="accent2">
                <a:hueOff val="580323"/>
                <a:satOff val="-5172"/>
                <a:lumOff val="-1078"/>
                <a:alphaOff val="0"/>
                <a:shade val="88000"/>
                <a:lumMod val="94000"/>
              </a:schemeClr>
            </a:gs>
          </a:gsLst>
          <a:path path="circle">
            <a:fillToRect l="50000" t="100000" r="100000" b="50000"/>
          </a:path>
        </a:gradFill>
        <a:ln>
          <a:noFill/>
        </a:ln>
        <a:effectLst>
          <a:reflection blurRad="12700" stA="26000" endPos="32000" dist="12700" dir="5400000" sy="-100000"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1" i="1" u="sng" kern="1200">
              <a:latin typeface="Arial" panose="020B0604020202020204" pitchFamily="34" charset="0"/>
              <a:cs typeface="Arial" panose="020B0604020202020204" pitchFamily="34" charset="0"/>
            </a:rPr>
            <a:t>Ending Youth gang violence</a:t>
          </a:r>
        </a:p>
        <a:p>
          <a:pPr marL="0" lvl="0" indent="0" algn="ctr" defTabSz="488950">
            <a:lnSpc>
              <a:spcPct val="90000"/>
            </a:lnSpc>
            <a:spcBef>
              <a:spcPct val="0"/>
            </a:spcBef>
            <a:spcAft>
              <a:spcPct val="35000"/>
            </a:spcAft>
            <a:buNone/>
          </a:pPr>
          <a:r>
            <a:rPr lang="en-GB" sz="1100" b="1" i="1" u="sng" kern="1200">
              <a:latin typeface="Arial" panose="020B0604020202020204" pitchFamily="34" charset="0"/>
              <a:cs typeface="Arial" panose="020B0604020202020204" pitchFamily="34" charset="0"/>
            </a:rPr>
            <a:t> </a:t>
          </a:r>
        </a:p>
        <a:p>
          <a:pPr marL="0" lvl="0" indent="0" algn="ctr" defTabSz="488950">
            <a:lnSpc>
              <a:spcPct val="90000"/>
            </a:lnSpc>
            <a:spcBef>
              <a:spcPct val="0"/>
            </a:spcBef>
            <a:spcAft>
              <a:spcPct val="35000"/>
            </a:spcAft>
            <a:buNone/>
          </a:pPr>
          <a:r>
            <a:rPr lang="en-GB" sz="1100" b="1" kern="1200">
              <a:latin typeface="Arial" panose="020B0604020202020204" pitchFamily="34" charset="0"/>
              <a:cs typeface="Arial" panose="020B0604020202020204" pitchFamily="34" charset="0"/>
            </a:rPr>
            <a:t>Once a month to discuss youths in a gang or on the peripheries </a:t>
          </a:r>
        </a:p>
      </dsp:txBody>
      <dsp:txXfrm>
        <a:off x="773811" y="1310083"/>
        <a:ext cx="1870166" cy="1122099"/>
      </dsp:txXfrm>
    </dsp:sp>
    <dsp:sp modelId="{1B5B8C32-FF0F-4573-8349-0F6BB1EF6764}">
      <dsp:nvSpPr>
        <dsp:cNvPr id="0" name=""/>
        <dsp:cNvSpPr/>
      </dsp:nvSpPr>
      <dsp:spPr>
        <a:xfrm>
          <a:off x="2830994" y="1310083"/>
          <a:ext cx="1870166" cy="1122099"/>
        </a:xfrm>
        <a:prstGeom prst="rect">
          <a:avLst/>
        </a:prstGeom>
        <a:gradFill rotWithShape="0">
          <a:gsLst>
            <a:gs pos="0">
              <a:schemeClr val="accent2">
                <a:hueOff val="773765"/>
                <a:satOff val="-6895"/>
                <a:lumOff val="-1438"/>
                <a:alphaOff val="0"/>
                <a:tint val="96000"/>
                <a:lumMod val="102000"/>
              </a:schemeClr>
            </a:gs>
            <a:gs pos="100000">
              <a:schemeClr val="accent2">
                <a:hueOff val="773765"/>
                <a:satOff val="-6895"/>
                <a:lumOff val="-1438"/>
                <a:alphaOff val="0"/>
                <a:shade val="88000"/>
                <a:lumMod val="94000"/>
              </a:schemeClr>
            </a:gs>
          </a:gsLst>
          <a:path path="circle">
            <a:fillToRect l="50000" t="100000" r="100000" b="50000"/>
          </a:path>
        </a:gradFill>
        <a:ln>
          <a:noFill/>
        </a:ln>
        <a:effectLst>
          <a:reflection blurRad="12700" stA="26000" endPos="32000" dist="12700" dir="5400000" sy="-100000"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1" i="1" u="sng" kern="1200">
              <a:latin typeface="Arial" panose="020B0604020202020204" pitchFamily="34" charset="0"/>
              <a:cs typeface="Arial" panose="020B0604020202020204" pitchFamily="34" charset="0"/>
            </a:rPr>
            <a:t>Monthly NELFT </a:t>
          </a:r>
        </a:p>
        <a:p>
          <a:pPr marL="0" lvl="0" indent="0" algn="ctr" defTabSz="488950">
            <a:lnSpc>
              <a:spcPct val="90000"/>
            </a:lnSpc>
            <a:spcBef>
              <a:spcPct val="0"/>
            </a:spcBef>
            <a:spcAft>
              <a:spcPct val="35000"/>
            </a:spcAft>
            <a:buNone/>
          </a:pPr>
          <a:endParaRPr lang="en-GB" sz="1100" b="1" i="1" u="sng" kern="1200">
            <a:latin typeface="Arial" panose="020B0604020202020204" pitchFamily="34" charset="0"/>
            <a:cs typeface="Arial" panose="020B0604020202020204" pitchFamily="34" charset="0"/>
          </a:endParaRPr>
        </a:p>
        <a:p>
          <a:pPr marL="0" lvl="0" indent="0" algn="ctr" defTabSz="488950">
            <a:lnSpc>
              <a:spcPct val="90000"/>
            </a:lnSpc>
            <a:spcBef>
              <a:spcPct val="0"/>
            </a:spcBef>
            <a:spcAft>
              <a:spcPct val="35000"/>
            </a:spcAft>
            <a:buNone/>
          </a:pPr>
          <a:r>
            <a:rPr lang="en-GB" sz="1100" b="1" kern="1200">
              <a:latin typeface="Arial" panose="020B0604020202020204" pitchFamily="34" charset="0"/>
              <a:cs typeface="Arial" panose="020B0604020202020204" pitchFamily="34" charset="0"/>
            </a:rPr>
            <a:t> Meeting is held once a month and attended by internal and external stakeholders to discuss clients with mental health issues</a:t>
          </a:r>
        </a:p>
      </dsp:txBody>
      <dsp:txXfrm>
        <a:off x="2830994" y="1310083"/>
        <a:ext cx="1870166" cy="1122099"/>
      </dsp:txXfrm>
    </dsp:sp>
    <dsp:sp modelId="{343DA917-17D7-4C98-B30A-C31624B7A252}">
      <dsp:nvSpPr>
        <dsp:cNvPr id="0" name=""/>
        <dsp:cNvSpPr/>
      </dsp:nvSpPr>
      <dsp:spPr>
        <a:xfrm>
          <a:off x="4888177" y="1310083"/>
          <a:ext cx="1870166" cy="1122099"/>
        </a:xfrm>
        <a:prstGeom prst="rect">
          <a:avLst/>
        </a:prstGeom>
        <a:gradFill rotWithShape="0">
          <a:gsLst>
            <a:gs pos="0">
              <a:schemeClr val="accent2">
                <a:hueOff val="967206"/>
                <a:satOff val="-8619"/>
                <a:lumOff val="-1797"/>
                <a:alphaOff val="0"/>
                <a:tint val="96000"/>
                <a:lumMod val="102000"/>
              </a:schemeClr>
            </a:gs>
            <a:gs pos="100000">
              <a:schemeClr val="accent2">
                <a:hueOff val="967206"/>
                <a:satOff val="-8619"/>
                <a:lumOff val="-1797"/>
                <a:alphaOff val="0"/>
                <a:shade val="88000"/>
                <a:lumMod val="94000"/>
              </a:schemeClr>
            </a:gs>
          </a:gsLst>
          <a:path path="circle">
            <a:fillToRect l="50000" t="100000" r="100000" b="50000"/>
          </a:path>
        </a:gradFill>
        <a:ln>
          <a:noFill/>
        </a:ln>
        <a:effectLst>
          <a:reflection blurRad="12700" stA="26000" endPos="32000" dist="12700" dir="5400000" sy="-100000"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1" u="sng" kern="1200">
              <a:latin typeface="Arial" panose="020B0604020202020204" pitchFamily="34" charset="0"/>
              <a:cs typeface="Arial" panose="020B0604020202020204" pitchFamily="34" charset="0"/>
            </a:rPr>
            <a:t>Criminal Behaviour Order Panel</a:t>
          </a:r>
        </a:p>
        <a:p>
          <a:pPr marL="0" lvl="0" indent="0" algn="ctr" defTabSz="488950">
            <a:lnSpc>
              <a:spcPct val="90000"/>
            </a:lnSpc>
            <a:spcBef>
              <a:spcPct val="0"/>
            </a:spcBef>
            <a:spcAft>
              <a:spcPct val="35000"/>
            </a:spcAft>
            <a:buNone/>
          </a:pPr>
          <a:r>
            <a:rPr lang="en-GB" sz="1100" b="1" kern="1200">
              <a:latin typeface="Arial" panose="020B0604020202020204" pitchFamily="34" charset="0"/>
              <a:cs typeface="Arial" panose="020B0604020202020204" pitchFamily="34" charset="0"/>
            </a:rPr>
            <a:t>Attended by ASB Manger to discuss conditions, positive requirements and next steps</a:t>
          </a:r>
        </a:p>
      </dsp:txBody>
      <dsp:txXfrm>
        <a:off x="4888177" y="1310083"/>
        <a:ext cx="1870166" cy="1122099"/>
      </dsp:txXfrm>
    </dsp:sp>
    <dsp:sp modelId="{A7A2AB5E-5241-4BBA-B7C1-AA5E3D1324BD}">
      <dsp:nvSpPr>
        <dsp:cNvPr id="0" name=""/>
        <dsp:cNvSpPr/>
      </dsp:nvSpPr>
      <dsp:spPr>
        <a:xfrm>
          <a:off x="2830994" y="2619200"/>
          <a:ext cx="1870166" cy="1122099"/>
        </a:xfrm>
        <a:prstGeom prst="rect">
          <a:avLst/>
        </a:prstGeom>
        <a:gradFill rotWithShape="0">
          <a:gsLst>
            <a:gs pos="0">
              <a:schemeClr val="accent2">
                <a:hueOff val="1160647"/>
                <a:satOff val="-10343"/>
                <a:lumOff val="-2157"/>
                <a:alphaOff val="0"/>
                <a:tint val="96000"/>
                <a:lumMod val="102000"/>
              </a:schemeClr>
            </a:gs>
            <a:gs pos="100000">
              <a:schemeClr val="accent2">
                <a:hueOff val="1160647"/>
                <a:satOff val="-10343"/>
                <a:lumOff val="-2157"/>
                <a:alphaOff val="0"/>
                <a:shade val="88000"/>
                <a:lumMod val="94000"/>
              </a:schemeClr>
            </a:gs>
          </a:gsLst>
          <a:path path="circle">
            <a:fillToRect l="50000" t="100000" r="100000" b="50000"/>
          </a:path>
        </a:gradFill>
        <a:ln>
          <a:noFill/>
        </a:ln>
        <a:effectLst>
          <a:reflection blurRad="12700" stA="26000" endPos="32000" dist="12700" dir="5400000" sy="-100000"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1" i="1" u="sng" kern="1200">
              <a:latin typeface="Arial" panose="020B0604020202020204" pitchFamily="34" charset="0"/>
              <a:cs typeface="Arial" panose="020B0604020202020204" pitchFamily="34" charset="0"/>
            </a:rPr>
            <a:t>Case Officers/SNT’s </a:t>
          </a:r>
        </a:p>
        <a:p>
          <a:pPr marL="0" lvl="0" indent="0" algn="ctr" defTabSz="488950">
            <a:lnSpc>
              <a:spcPct val="90000"/>
            </a:lnSpc>
            <a:spcBef>
              <a:spcPct val="0"/>
            </a:spcBef>
            <a:spcAft>
              <a:spcPct val="35000"/>
            </a:spcAft>
            <a:buNone/>
          </a:pPr>
          <a:endParaRPr lang="en-GB" sz="1100" b="1" i="1" u="sng" kern="1200">
            <a:latin typeface="Arial" panose="020B0604020202020204" pitchFamily="34" charset="0"/>
            <a:cs typeface="Arial" panose="020B0604020202020204" pitchFamily="34" charset="0"/>
          </a:endParaRPr>
        </a:p>
        <a:p>
          <a:pPr marL="0" lvl="0" indent="0" algn="ctr" defTabSz="488950">
            <a:lnSpc>
              <a:spcPct val="90000"/>
            </a:lnSpc>
            <a:spcBef>
              <a:spcPct val="0"/>
            </a:spcBef>
            <a:spcAft>
              <a:spcPct val="35000"/>
            </a:spcAft>
            <a:buNone/>
          </a:pPr>
          <a:r>
            <a:rPr lang="en-GB" sz="1100" b="1" kern="1200">
              <a:latin typeface="Arial" panose="020B0604020202020204" pitchFamily="34" charset="0"/>
              <a:cs typeface="Arial" panose="020B0604020202020204" pitchFamily="34" charset="0"/>
            </a:rPr>
            <a:t> ASB Officers meet with their respective Police SNTs to  discuss issues within their allocated war</a:t>
          </a:r>
          <a:r>
            <a:rPr lang="en-GB" sz="1100" b="1" kern="1200"/>
            <a:t>ds.  </a:t>
          </a:r>
        </a:p>
      </dsp:txBody>
      <dsp:txXfrm>
        <a:off x="2830994" y="2619200"/>
        <a:ext cx="1870166" cy="112209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5EAA63-DDEA-4A20-A73D-03317972E3F2}" type="datetimeFigureOut">
              <a:t>10/30/2025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258F11-4D60-4046-ABC7-D273EC867F91}" type="slidenum">
              <a:t>‹#›</a:t>
            </a:fld>
            <a:endParaRPr lang="en-GB"/>
          </a:p>
        </p:txBody>
      </p:sp>
    </p:spTree>
    <p:extLst>
      <p:ext uri="{BB962C8B-B14F-4D97-AF65-F5344CB8AC3E}">
        <p14:creationId xmlns:p14="http://schemas.microsoft.com/office/powerpoint/2010/main" val="201397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19D0B-D433-6ED6-25CF-759FA1CB7A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FE6A9A-6492-8466-E9E4-2536FF54F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D48437-43EF-488E-5C0E-2C446444572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D936B36-9FB5-6CE6-316B-A6E524112F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CE311-39F5-4946-8EC6-0AC7134373F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22112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2F589-E626-25A5-223F-778A1C9B84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BC9CE3-608A-576C-9221-33F4038436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707762-D9F0-848A-3C5E-7D0655CE22D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E424091-AC0D-A5F8-044D-CC71B6957E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CE311-39F5-4946-8EC6-0AC7134373F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99922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CA077-BB1E-2FEF-AF48-591AC1B482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ADB675-A982-C269-037A-6F32AD8193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36F644-0F4C-3F52-38A6-4785B59EA57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AD0482E-EE57-68C4-63A0-2A43F52034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CE311-39F5-4946-8EC6-0AC7134373F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2753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4E39D-AAF5-4F54-51C2-47EFD28A36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24F8EF-5F70-ADBB-BB25-5E1FDBFEA7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64C807-7764-F299-7D67-2D35B2807DA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E4034F1-6D63-F80B-008D-595010344D0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CE311-39F5-4946-8EC6-0AC7134373F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94676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FE1F6-E256-2E73-1BC7-44BA87EECC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F920AF-840F-7E99-007F-86CF882B54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962CFE-4046-C9CF-7FA2-B95ED9C4729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B28B8B7-9C25-D7FE-CC9C-48A5B04B55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CE311-39F5-4946-8EC6-0AC7134373F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9200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3EA46-DE38-F644-397F-05004FA156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C9B973-DC41-2686-171D-0CDE092F12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DDEB33-EB78-F3A8-2092-C6901C7AEFD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4D297D2-3DB6-25AB-6E67-6F24AFFE197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CE311-39F5-4946-8EC6-0AC7134373F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31034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BC00F-E6C8-B2A9-B42A-C4D5B41259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4FF85-CE45-7812-EE00-44AAEA9D07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D98BEE-6A92-8501-B2CB-DF2A1981F5B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E0C7E6B-1488-4A31-A8DC-A51C79A41C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CE311-39F5-4946-8EC6-0AC7134373F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1185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E801F-63DC-8BAA-4927-9C765A4BC0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4CEDBE-63A5-7A4D-5615-0A9B34932B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6DF61A-8FE3-CDF1-9D53-BCFCBE11868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41F3290-095C-E56F-F8A8-B36A86FDAE8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CE311-39F5-4946-8EC6-0AC7134373F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4816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6C545-6D87-2ECF-7EA2-35EF4982DC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EBAB15-303B-81E2-EA48-AA5D11544D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5BE4F2-A46F-C748-AE7C-67D9B684F81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A6247FE-1AE5-C808-F069-28A7674EC8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CE311-39F5-4946-8EC6-0AC7134373F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58226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5DC7B-3DE9-4745-BFF8-8A644664A2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7ADE5A-588F-24D6-7FC8-24A9E36937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617CAF-76CB-5184-DE31-59DE4A7B03B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07C3D9D-4F58-996E-F6DB-BFD789F9E4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CE311-39F5-4946-8EC6-0AC7134373F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83673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8F0FE-8AB6-E154-2D78-95320C357B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FFF183-722E-6969-ED44-39A7C6EF65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2457DE-2D45-6451-5E13-3CF4BFC61A7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935EC50-0FFC-D879-A3DF-F2DEA27D9E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CE311-39F5-4946-8EC6-0AC7134373F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32383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8B3A6-739A-AB53-3AEA-C96B68FAD5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573E12-F494-874C-0AEC-FFB3A11BCF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3809DD-5C2A-9217-3E28-668BE4E6D24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D794047-2E44-D85D-DE3C-88E96AE56C8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CE311-39F5-4946-8EC6-0AC7134373F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90107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9ACC2-042F-E179-85D1-E91E5B3AA5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EBB2DC-2F0E-0EAD-640F-8A3BDD7633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8963D7-E5FB-4EF0-B3AB-DEA8713ABE3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29F7B22-775F-40D9-BEBA-CDD28C84B6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CE311-39F5-4946-8EC6-0AC7134373F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96231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4452E-D4B6-956A-E13A-C1270352C6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4AA933-4A70-E4D4-1CE7-3FACD38F56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08D820-FD1D-9529-64E5-FD7603F33E7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8D716C8-7974-F775-04F8-8E9F2D326A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CE311-39F5-4946-8EC6-0AC7134373F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8705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FCF03-EF22-A476-0C54-ACFEC654A6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38BF8E-A73D-422D-9780-F249ED6220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F9B24C-B55D-B1B4-CF60-51DD44A6F5C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0E4BF69-2F7D-5AA5-D308-BD117E5BC5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CE311-39F5-4946-8EC6-0AC7134373F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562593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CC3EC-D3F8-0889-C8F6-1554F4D861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8C2802-FE8D-DAD1-03B8-0331C67078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55A701-D4F5-FAD4-33D5-D769AFCB9B8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560527-15C1-B927-E874-E05D368C19E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CE311-39F5-4946-8EC6-0AC7134373F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88560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5E153-37A3-B669-DF14-6A8EDC5860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BD0762-22BA-7997-9734-C0966CFF4F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8ABBA5-585A-FA45-FD38-129A2A9D43B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827B027-75BD-2E70-BCB4-AD472923D2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CE311-39F5-4946-8EC6-0AC7134373F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186208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6B360-3B74-3CC7-D574-79C4D2408D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2C7754-EC52-7578-0A70-4F88C5AEBA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1CC620-2171-37AE-DDF8-0BD7DE4EC08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E15F9D5-EA6E-F118-A303-7D63C38AD8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CE311-39F5-4946-8EC6-0AC7134373F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771051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37706-B1E0-F251-EA4F-2960A2CC5F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4BA2D7-311B-B412-24B0-56E4251502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0C2087-02BC-934D-3CF2-DD539CFDB9D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FACAAEE-E48D-9D70-AD5A-CE64A51776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CE311-39F5-4946-8EC6-0AC7134373F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209302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891C35-7A3E-4603-9FA5-EF463819C7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753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891C35-7A3E-4603-9FA5-EF463819C7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5713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891C35-7A3E-4603-9FA5-EF463819C7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589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04AD2-0FD3-ED8E-FFC1-81567C6D2F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D5CD78-CDE1-08F7-42E0-1F9024B357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58A1D7-F4C6-0332-DE36-13F1BE40C64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3B9FC49-E46E-D0F5-558D-040058804A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CE311-39F5-4946-8EC6-0AC7134373F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74114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891C35-7A3E-4603-9FA5-EF463819C7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5071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3E3CC-56F5-6E21-BDE1-BCD9E09C8D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424E29-C955-6A71-2259-19D02828B3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DEB7B2-8E05-44F8-DB67-79FDF042719C}"/>
              </a:ext>
            </a:extLst>
          </p:cNvPr>
          <p:cNvSpPr>
            <a:spLocks noGrp="1"/>
          </p:cNvSpPr>
          <p:nvPr>
            <p:ph type="body" idx="1"/>
          </p:nvPr>
        </p:nvSpPr>
        <p:spPr/>
        <p:txBody>
          <a:bodyPr/>
          <a:lstStyle/>
          <a:p>
            <a:r>
              <a:rPr lang="en-GB"/>
              <a:t>JK</a:t>
            </a:r>
          </a:p>
        </p:txBody>
      </p:sp>
      <p:sp>
        <p:nvSpPr>
          <p:cNvPr id="4" name="Slide Number Placeholder 3">
            <a:extLst>
              <a:ext uri="{FF2B5EF4-FFF2-40B4-BE49-F238E27FC236}">
                <a16:creationId xmlns:a16="http://schemas.microsoft.com/office/drawing/2014/main" id="{6EBD8531-CC0D-8F11-282A-A101D6214884}"/>
              </a:ext>
            </a:extLst>
          </p:cNvPr>
          <p:cNvSpPr>
            <a:spLocks noGrp="1"/>
          </p:cNvSpPr>
          <p:nvPr>
            <p:ph type="sldNum" sz="quarter" idx="5"/>
          </p:nvPr>
        </p:nvSpPr>
        <p:spPr/>
        <p:txBody>
          <a:bodyPr/>
          <a:lstStyle/>
          <a:p>
            <a:fld id="{8A258F11-4D60-4046-ABC7-D273EC867F91}" type="slidenum">
              <a:rPr lang="en-GB" smtClean="0"/>
              <a:t>69</a:t>
            </a:fld>
            <a:endParaRPr lang="en-GB"/>
          </a:p>
        </p:txBody>
      </p:sp>
    </p:spTree>
    <p:extLst>
      <p:ext uri="{BB962C8B-B14F-4D97-AF65-F5344CB8AC3E}">
        <p14:creationId xmlns:p14="http://schemas.microsoft.com/office/powerpoint/2010/main" val="1636570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833C3-8F20-3132-FB42-B36E96E97F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63CF1D-DC20-8B15-9645-025C261408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F6C9E6-663D-0336-54A6-CAAA5734685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969AA88-36EC-615E-7EB0-A65A95CFEBC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CE311-39F5-4946-8EC6-0AC7134373F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58747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D70EA-523A-21DC-5869-98DD62972D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72B0D7-4840-1D0F-FC6D-4BC8455822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F32F5C-6AB0-03BF-CAE9-8FF1F62DF1B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0FC3606-543C-EAC1-211A-72CEF5B18B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CE311-39F5-4946-8EC6-0AC7134373F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2545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76643-909C-BAEF-1FE3-C01850CBF8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C3819F-AABF-1FE2-160A-9E3BB688AC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E31EA1-A238-E1CB-F989-EF2C52872D9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4CC9045-8883-B64F-4E63-E3195D05B3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CE311-39F5-4946-8EC6-0AC7134373F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79272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EBF18-AC09-E2D2-76F6-DD82D1FC89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30D607-37F7-C224-A68C-E4D584B866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82161C-DD87-98C3-9BD3-8DA5D2E6AAC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3D58602-D72C-3846-6380-1FC07223D6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CE311-39F5-4946-8EC6-0AC7134373F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3571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C7CD7-CDA4-A9FD-4CF0-5A91950F68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85BC0A-87DF-3169-1C8D-94B6409428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60AB2C-2048-645F-48D4-D36D075AD7B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71496CF-BDC9-F890-9577-9054DEC24D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CE311-39F5-4946-8EC6-0AC7134373F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51327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97290-5AF0-513B-242C-E7A5F5EC20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C36B88-10A8-E8DB-F774-3D1529A0B2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B3A323-7477-A9BE-ADF8-18A5974EC37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8E66E1A-C552-E97A-305C-B9EEAA5604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CE311-39F5-4946-8EC6-0AC7134373F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68139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11" Type="http://schemas.openxmlformats.org/officeDocument/2006/relationships/image" Target="../media/image15.png"/><Relationship Id="rId5" Type="http://schemas.openxmlformats.org/officeDocument/2006/relationships/image" Target="../media/image6.png"/><Relationship Id="rId10" Type="http://schemas.openxmlformats.org/officeDocument/2006/relationships/image" Target="../media/image14.png"/><Relationship Id="rId4" Type="http://schemas.openxmlformats.org/officeDocument/2006/relationships/image" Target="../media/image10.svg"/><Relationship Id="rId9"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GB"/>
              <a:t>Click to edit Master title style</a:t>
            </a:r>
            <a:endParaRPr lang="en-US"/>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F461D449-D2B3-4B9E-BA1E-E88EC768F63D}" type="datetimeFigureOut">
              <a:rPr lang="en-GB" smtClean="0"/>
              <a:t>30/10/2025</a:t>
            </a:fld>
            <a:endParaRPr lang="en-GB"/>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GB"/>
          </a:p>
        </p:txBody>
      </p:sp>
      <p:sp>
        <p:nvSpPr>
          <p:cNvPr id="6" name="Slide Number Placeholder 5"/>
          <p:cNvSpPr>
            <a:spLocks noGrp="1"/>
          </p:cNvSpPr>
          <p:nvPr>
            <p:ph type="sldNum" sz="quarter" idx="12"/>
          </p:nvPr>
        </p:nvSpPr>
        <p:spPr>
          <a:xfrm>
            <a:off x="10469880" y="320040"/>
            <a:ext cx="914400" cy="320040"/>
          </a:xfrm>
        </p:spPr>
        <p:txBody>
          <a:bodyPr/>
          <a:lstStyle/>
          <a:p>
            <a:fld id="{6E120CAD-DF51-4217-8247-991C6EC71CE6}" type="slidenum">
              <a:rPr lang="en-GB" smtClean="0"/>
              <a:t>‹#›</a:t>
            </a:fld>
            <a:endParaRPr lang="en-GB"/>
          </a:p>
        </p:txBody>
      </p:sp>
    </p:spTree>
    <p:extLst>
      <p:ext uri="{BB962C8B-B14F-4D97-AF65-F5344CB8AC3E}">
        <p14:creationId xmlns:p14="http://schemas.microsoft.com/office/powerpoint/2010/main" val="715016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GB"/>
              <a:t>Click to edit Master title style</a:t>
            </a:r>
            <a:endParaRPr lang="en-US"/>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F461D449-D2B3-4B9E-BA1E-E88EC768F63D}" type="datetimeFigureOut">
              <a:rPr lang="en-GB" smtClean="0"/>
              <a:t>30/10/2025</a:t>
            </a:fld>
            <a:endParaRPr lang="en-GB"/>
          </a:p>
        </p:txBody>
      </p:sp>
      <p:sp>
        <p:nvSpPr>
          <p:cNvPr id="6" name="Footer Placeholder 5"/>
          <p:cNvSpPr>
            <a:spLocks noGrp="1"/>
          </p:cNvSpPr>
          <p:nvPr>
            <p:ph type="ftr" sz="quarter" idx="11"/>
          </p:nvPr>
        </p:nvSpPr>
        <p:spPr>
          <a:xfrm>
            <a:off x="804672" y="6227064"/>
            <a:ext cx="5942203" cy="320040"/>
          </a:xfrm>
        </p:spPr>
        <p:txBody>
          <a:bodyPr/>
          <a:lstStyle/>
          <a:p>
            <a:endParaRPr lang="en-GB"/>
          </a:p>
        </p:txBody>
      </p:sp>
      <p:sp>
        <p:nvSpPr>
          <p:cNvPr id="7" name="Slide Number Placeholder 6"/>
          <p:cNvSpPr>
            <a:spLocks noGrp="1"/>
          </p:cNvSpPr>
          <p:nvPr>
            <p:ph type="sldNum" sz="quarter" idx="12"/>
          </p:nvPr>
        </p:nvSpPr>
        <p:spPr>
          <a:xfrm>
            <a:off x="5828377" y="320040"/>
            <a:ext cx="914400" cy="320040"/>
          </a:xfrm>
        </p:spPr>
        <p:txBody>
          <a:bodyPr/>
          <a:lstStyle/>
          <a:p>
            <a:fld id="{6E120CAD-DF51-4217-8247-991C6EC71CE6}" type="slidenum">
              <a:rPr lang="en-GB" smtClean="0"/>
              <a:t>‹#›</a:t>
            </a:fld>
            <a:endParaRPr lang="en-GB"/>
          </a:p>
        </p:txBody>
      </p:sp>
    </p:spTree>
    <p:extLst>
      <p:ext uri="{BB962C8B-B14F-4D97-AF65-F5344CB8AC3E}">
        <p14:creationId xmlns:p14="http://schemas.microsoft.com/office/powerpoint/2010/main" val="254573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461D449-D2B3-4B9E-BA1E-E88EC768F63D}" type="datetimeFigureOut">
              <a:rPr lang="en-GB" smtClean="0"/>
              <a:t>30/10/2025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120CAD-DF51-4217-8247-991C6EC71CE6}" type="slidenum">
              <a:rPr lang="en-GB" smtClean="0"/>
              <a:t>‹#›</a:t>
            </a:fld>
            <a:endParaRPr lang="en-GB"/>
          </a:p>
        </p:txBody>
      </p:sp>
    </p:spTree>
    <p:extLst>
      <p:ext uri="{BB962C8B-B14F-4D97-AF65-F5344CB8AC3E}">
        <p14:creationId xmlns:p14="http://schemas.microsoft.com/office/powerpoint/2010/main" val="3554675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804672" y="320040"/>
            <a:ext cx="3657600" cy="320040"/>
          </a:xfrm>
        </p:spPr>
        <p:txBody>
          <a:bodyPr/>
          <a:lstStyle/>
          <a:p>
            <a:fld id="{F461D449-D2B3-4B9E-BA1E-E88EC768F63D}" type="datetimeFigureOut">
              <a:rPr lang="en-GB" smtClean="0"/>
              <a:t>30/10/2025</a:t>
            </a:fld>
            <a:endParaRPr lang="en-GB"/>
          </a:p>
        </p:txBody>
      </p:sp>
      <p:sp>
        <p:nvSpPr>
          <p:cNvPr id="5" name="Footer Placeholder 4"/>
          <p:cNvSpPr>
            <a:spLocks noGrp="1"/>
          </p:cNvSpPr>
          <p:nvPr>
            <p:ph type="ftr" sz="quarter" idx="11"/>
          </p:nvPr>
        </p:nvSpPr>
        <p:spPr>
          <a:xfrm>
            <a:off x="804672" y="6227064"/>
            <a:ext cx="10588752" cy="320040"/>
          </a:xfrm>
        </p:spPr>
        <p:txBody>
          <a:bodyPr/>
          <a:lstStyle/>
          <a:p>
            <a:endParaRPr lang="en-GB"/>
          </a:p>
        </p:txBody>
      </p:sp>
      <p:sp>
        <p:nvSpPr>
          <p:cNvPr id="6" name="Slide Number Placeholder 5"/>
          <p:cNvSpPr>
            <a:spLocks noGrp="1"/>
          </p:cNvSpPr>
          <p:nvPr>
            <p:ph type="sldNum" sz="quarter" idx="12"/>
          </p:nvPr>
        </p:nvSpPr>
        <p:spPr>
          <a:xfrm>
            <a:off x="10469880" y="320040"/>
            <a:ext cx="914400" cy="320040"/>
          </a:xfrm>
        </p:spPr>
        <p:txBody>
          <a:bodyPr/>
          <a:lstStyle/>
          <a:p>
            <a:fld id="{6E120CAD-DF51-4217-8247-991C6EC71CE6}" type="slidenum">
              <a:rPr lang="en-GB" smtClean="0"/>
              <a:t>‹#›</a:t>
            </a:fld>
            <a:endParaRPr lang="en-GB"/>
          </a:p>
        </p:txBody>
      </p:sp>
    </p:spTree>
    <p:extLst>
      <p:ext uri="{BB962C8B-B14F-4D97-AF65-F5344CB8AC3E}">
        <p14:creationId xmlns:p14="http://schemas.microsoft.com/office/powerpoint/2010/main" val="3591820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p:bg>
      <p:bgPr>
        <a:solidFill>
          <a:schemeClr val="accent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302C8CE-6976-1207-2846-C84A3DA07261}"/>
              </a:ext>
            </a:extLst>
          </p:cNvPr>
          <p:cNvPicPr>
            <a:picLocks noChangeAspect="1"/>
          </p:cNvPicPr>
          <p:nvPr userDrawn="1"/>
        </p:nvPicPr>
        <p:blipFill>
          <a:blip r:embed="rId2">
            <a:duotone>
              <a:schemeClr val="accent1">
                <a:shade val="45000"/>
                <a:satMod val="135000"/>
              </a:schemeClr>
              <a:prstClr val="white"/>
            </a:duotone>
            <a:alphaModFix amt="50000"/>
            <a:extLst>
              <a:ext uri="{28A0092B-C50C-407E-A947-70E740481C1C}">
                <a14:useLocalDpi xmlns:a14="http://schemas.microsoft.com/office/drawing/2010/main" val="0"/>
              </a:ext>
            </a:extLst>
          </a:blip>
          <a:srcRect t="25" b="25"/>
          <a:stretch/>
        </p:blipFill>
        <p:spPr>
          <a:xfrm>
            <a:off x="4422918" y="954073"/>
            <a:ext cx="8799739" cy="4949854"/>
          </a:xfrm>
          <a:prstGeom prst="rect">
            <a:avLst/>
          </a:prstGeom>
          <a:effectLst>
            <a:softEdge rad="635000"/>
          </a:effectLst>
        </p:spPr>
      </p:pic>
      <p:grpSp>
        <p:nvGrpSpPr>
          <p:cNvPr id="7" name="Group 6">
            <a:extLst>
              <a:ext uri="{FF2B5EF4-FFF2-40B4-BE49-F238E27FC236}">
                <a16:creationId xmlns:a16="http://schemas.microsoft.com/office/drawing/2014/main" id="{5D47A128-9180-12C7-1357-E81B693A4BAA}"/>
              </a:ext>
            </a:extLst>
          </p:cNvPr>
          <p:cNvGrpSpPr/>
          <p:nvPr userDrawn="1"/>
        </p:nvGrpSpPr>
        <p:grpSpPr>
          <a:xfrm>
            <a:off x="0" y="1871234"/>
            <a:ext cx="4831408" cy="3115532"/>
            <a:chOff x="9082385" y="4831295"/>
            <a:chExt cx="2804815" cy="1808684"/>
          </a:xfrm>
        </p:grpSpPr>
        <p:pic>
          <p:nvPicPr>
            <p:cNvPr id="8" name="Picture 7" descr="A close-up of a lightning strike&#10;&#10;Description automatically generated with low confidence">
              <a:extLst>
                <a:ext uri="{FF2B5EF4-FFF2-40B4-BE49-F238E27FC236}">
                  <a16:creationId xmlns:a16="http://schemas.microsoft.com/office/drawing/2014/main" id="{2E037B3F-4B00-F1AF-FC66-F462D09CDEA4}"/>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707090" y="4831295"/>
              <a:ext cx="2180110" cy="1808684"/>
            </a:xfrm>
            <a:prstGeom prst="rect">
              <a:avLst/>
            </a:prstGeom>
          </p:spPr>
        </p:pic>
        <p:pic>
          <p:nvPicPr>
            <p:cNvPr id="9" name="Picture 8" descr="Text&#10;&#10;Description automatically generated">
              <a:extLst>
                <a:ext uri="{FF2B5EF4-FFF2-40B4-BE49-F238E27FC236}">
                  <a16:creationId xmlns:a16="http://schemas.microsoft.com/office/drawing/2014/main" id="{16BEA8F2-D39B-0ED3-8835-C0DFA4C1CE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2385" y="5186419"/>
              <a:ext cx="2472458" cy="1300638"/>
            </a:xfrm>
            <a:prstGeom prst="rect">
              <a:avLst/>
            </a:prstGeom>
          </p:spPr>
        </p:pic>
      </p:grpSp>
      <p:sp>
        <p:nvSpPr>
          <p:cNvPr id="15" name="Text Placeholder 14">
            <a:extLst>
              <a:ext uri="{FF2B5EF4-FFF2-40B4-BE49-F238E27FC236}">
                <a16:creationId xmlns:a16="http://schemas.microsoft.com/office/drawing/2014/main" id="{E7441877-B1DF-BD8C-97CF-C31B51B3B08A}"/>
              </a:ext>
            </a:extLst>
          </p:cNvPr>
          <p:cNvSpPr>
            <a:spLocks noGrp="1"/>
          </p:cNvSpPr>
          <p:nvPr>
            <p:ph type="body" sz="quarter" idx="10" hasCustomPrompt="1"/>
          </p:nvPr>
        </p:nvSpPr>
        <p:spPr>
          <a:xfrm>
            <a:off x="4722814" y="2236906"/>
            <a:ext cx="7032412" cy="2384189"/>
          </a:xfrm>
          <a:prstGeom prst="rect">
            <a:avLst/>
          </a:prstGeom>
        </p:spPr>
        <p:txBody>
          <a:bodyPr lIns="180000" tIns="180000" rIns="180000" bIns="180000" anchor="ctr" anchorCtr="0"/>
          <a:lstStyle>
            <a:lvl1pPr marL="0" indent="0">
              <a:buNone/>
              <a:defRPr sz="4400" b="1">
                <a:solidFill>
                  <a:schemeClr val="bg1"/>
                </a:solidFill>
              </a:defRPr>
            </a:lvl1pPr>
          </a:lstStyle>
          <a:p>
            <a:pPr lvl="0"/>
            <a:r>
              <a:rPr lang="en-US"/>
              <a:t>Presentation title</a:t>
            </a:r>
            <a:endParaRPr lang="en-GB"/>
          </a:p>
        </p:txBody>
      </p:sp>
    </p:spTree>
    <p:extLst>
      <p:ext uri="{BB962C8B-B14F-4D97-AF65-F5344CB8AC3E}">
        <p14:creationId xmlns:p14="http://schemas.microsoft.com/office/powerpoint/2010/main" val="2942862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estions">
    <p:bg>
      <p:bgPr>
        <a:solidFill>
          <a:schemeClr val="accent1"/>
        </a:solidFill>
        <a:effectLst/>
      </p:bgPr>
    </p:bg>
    <p:spTree>
      <p:nvGrpSpPr>
        <p:cNvPr id="1" name=""/>
        <p:cNvGrpSpPr/>
        <p:nvPr/>
      </p:nvGrpSpPr>
      <p:grpSpPr>
        <a:xfrm>
          <a:off x="0" y="0"/>
          <a:ext cx="0" cy="0"/>
          <a:chOff x="0" y="0"/>
          <a:chExt cx="0" cy="0"/>
        </a:xfrm>
      </p:grpSpPr>
      <p:pic>
        <p:nvPicPr>
          <p:cNvPr id="8" name="Picture 7" descr="A picture containing logo&#10;&#10;Description automatically generated">
            <a:extLst>
              <a:ext uri="{FF2B5EF4-FFF2-40B4-BE49-F238E27FC236}">
                <a16:creationId xmlns:a16="http://schemas.microsoft.com/office/drawing/2014/main" id="{B5A1B712-8BEF-71FB-3E0B-23CDA8A49C5A}"/>
              </a:ext>
            </a:extLst>
          </p:cNvPr>
          <p:cNvPicPr>
            <a:picLocks noChangeAspect="1"/>
          </p:cNvPicPr>
          <p:nvPr userDrawn="1"/>
        </p:nvPicPr>
        <p:blipFill rotWithShape="1">
          <a:blip r:embed="rId2">
            <a:alphaModFix amt="35000"/>
            <a:duotone>
              <a:schemeClr val="accent1">
                <a:shade val="45000"/>
                <a:satMod val="135000"/>
              </a:schemeClr>
              <a:prstClr val="white"/>
            </a:duotone>
            <a:extLst>
              <a:ext uri="{28A0092B-C50C-407E-A947-70E740481C1C}">
                <a14:useLocalDpi xmlns:a14="http://schemas.microsoft.com/office/drawing/2010/main" val="0"/>
              </a:ext>
            </a:extLst>
          </a:blip>
          <a:srcRect l="17134" t="53860"/>
          <a:stretch/>
        </p:blipFill>
        <p:spPr>
          <a:xfrm>
            <a:off x="1975427" y="1846848"/>
            <a:ext cx="8241147" cy="3164305"/>
          </a:xfrm>
          <a:prstGeom prst="rect">
            <a:avLst/>
          </a:prstGeom>
          <a:effectLst>
            <a:softEdge rad="317500"/>
          </a:effectLst>
        </p:spPr>
      </p:pic>
      <p:sp>
        <p:nvSpPr>
          <p:cNvPr id="9" name="TextBox 8">
            <a:extLst>
              <a:ext uri="{FF2B5EF4-FFF2-40B4-BE49-F238E27FC236}">
                <a16:creationId xmlns:a16="http://schemas.microsoft.com/office/drawing/2014/main" id="{6022508F-1DE4-D663-C251-B91C55A02B4D}"/>
              </a:ext>
            </a:extLst>
          </p:cNvPr>
          <p:cNvSpPr txBox="1"/>
          <p:nvPr userDrawn="1"/>
        </p:nvSpPr>
        <p:spPr>
          <a:xfrm>
            <a:off x="1862306" y="1536174"/>
            <a:ext cx="8241147" cy="3785652"/>
          </a:xfrm>
          <a:prstGeom prst="rect">
            <a:avLst/>
          </a:prstGeom>
          <a:noFill/>
        </p:spPr>
        <p:txBody>
          <a:bodyPr wrap="square">
            <a:spAutoFit/>
          </a:bodyPr>
          <a:lstStyle/>
          <a:p>
            <a:pPr algn="ctr"/>
            <a:r>
              <a:rPr lang="en-GB" sz="8000" b="1" i="0">
                <a:solidFill>
                  <a:schemeClr val="bg1"/>
                </a:solidFill>
                <a:effectLst/>
                <a:latin typeface="+mj-lt"/>
              </a:rPr>
              <a:t>Questions </a:t>
            </a:r>
          </a:p>
          <a:p>
            <a:pPr algn="ctr"/>
            <a:r>
              <a:rPr lang="en-GB" sz="8000" b="1" i="0">
                <a:solidFill>
                  <a:schemeClr val="bg1"/>
                </a:solidFill>
                <a:effectLst/>
                <a:latin typeface="+mj-lt"/>
              </a:rPr>
              <a:t>and </a:t>
            </a:r>
          </a:p>
          <a:p>
            <a:pPr algn="ctr"/>
            <a:r>
              <a:rPr lang="en-GB" sz="8000" b="1" i="0">
                <a:solidFill>
                  <a:schemeClr val="bg1"/>
                </a:solidFill>
                <a:effectLst/>
                <a:latin typeface="+mj-lt"/>
              </a:rPr>
              <a:t>feedback</a:t>
            </a:r>
            <a:endParaRPr lang="en-GB" sz="6000" b="1" i="0">
              <a:solidFill>
                <a:schemeClr val="bg1"/>
              </a:solidFill>
              <a:effectLst/>
              <a:latin typeface="+mj-lt"/>
            </a:endParaRPr>
          </a:p>
        </p:txBody>
      </p:sp>
      <p:pic>
        <p:nvPicPr>
          <p:cNvPr id="3" name="Picture 2">
            <a:extLst>
              <a:ext uri="{FF2B5EF4-FFF2-40B4-BE49-F238E27FC236}">
                <a16:creationId xmlns:a16="http://schemas.microsoft.com/office/drawing/2014/main" id="{B1EE8A15-2876-C7B7-3285-A83C73DCC4A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686" y="-106325"/>
            <a:ext cx="1866666" cy="981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0421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accent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FF8063-3AFF-D17D-E989-E00C41FE84FC}"/>
              </a:ext>
            </a:extLst>
          </p:cNvPr>
          <p:cNvSpPr txBox="1"/>
          <p:nvPr userDrawn="1"/>
        </p:nvSpPr>
        <p:spPr>
          <a:xfrm>
            <a:off x="3044858" y="424205"/>
            <a:ext cx="5957740" cy="640515"/>
          </a:xfrm>
          <a:prstGeom prst="rect">
            <a:avLst/>
          </a:prstGeom>
          <a:noFill/>
        </p:spPr>
        <p:txBody>
          <a:bodyPr wrap="square" lIns="180000" tIns="180000" rIns="180000" bIns="180000" rtlCol="0" anchor="ctr" anchorCtr="0">
            <a:noAutofit/>
          </a:bodyPr>
          <a:lstStyle/>
          <a:p>
            <a:pPr algn="ctr"/>
            <a:r>
              <a:rPr lang="en-GB" sz="4400" b="1">
                <a:solidFill>
                  <a:schemeClr val="bg1"/>
                </a:solidFill>
              </a:rPr>
              <a:t>Contact</a:t>
            </a:r>
          </a:p>
        </p:txBody>
      </p:sp>
      <p:sp>
        <p:nvSpPr>
          <p:cNvPr id="10" name="Text Placeholder 14">
            <a:extLst>
              <a:ext uri="{FF2B5EF4-FFF2-40B4-BE49-F238E27FC236}">
                <a16:creationId xmlns:a16="http://schemas.microsoft.com/office/drawing/2014/main" id="{DECFDD1A-572E-A694-3D25-35DDEC13CB2B}"/>
              </a:ext>
            </a:extLst>
          </p:cNvPr>
          <p:cNvSpPr>
            <a:spLocks noGrp="1"/>
          </p:cNvSpPr>
          <p:nvPr>
            <p:ph type="body" sz="quarter" idx="10" hasCustomPrompt="1"/>
          </p:nvPr>
        </p:nvSpPr>
        <p:spPr>
          <a:xfrm>
            <a:off x="2908409" y="1739013"/>
            <a:ext cx="7513272" cy="914743"/>
          </a:xfrm>
          <a:prstGeom prst="rect">
            <a:avLst/>
          </a:prstGeom>
          <a:noFill/>
        </p:spPr>
        <p:txBody>
          <a:bodyPr lIns="108000" tIns="108000" rIns="108000" bIns="108000" anchor="ctr" anchorCtr="0"/>
          <a:lstStyle>
            <a:lvl1pPr marL="0" indent="0" algn="l">
              <a:buNone/>
              <a:defRPr sz="2400" b="1">
                <a:solidFill>
                  <a:schemeClr val="bg1"/>
                </a:solidFill>
              </a:defRPr>
            </a:lvl1pPr>
          </a:lstStyle>
          <a:p>
            <a:pPr lvl="0"/>
            <a:r>
              <a:rPr lang="en-US"/>
              <a:t>Name</a:t>
            </a:r>
            <a:endParaRPr lang="en-GB"/>
          </a:p>
        </p:txBody>
      </p:sp>
      <p:sp>
        <p:nvSpPr>
          <p:cNvPr id="11" name="Text Placeholder 14">
            <a:extLst>
              <a:ext uri="{FF2B5EF4-FFF2-40B4-BE49-F238E27FC236}">
                <a16:creationId xmlns:a16="http://schemas.microsoft.com/office/drawing/2014/main" id="{58A3A4D1-4148-70F2-B380-527B6FE5169F}"/>
              </a:ext>
            </a:extLst>
          </p:cNvPr>
          <p:cNvSpPr>
            <a:spLocks noGrp="1"/>
          </p:cNvSpPr>
          <p:nvPr>
            <p:ph type="body" sz="quarter" idx="11" hasCustomPrompt="1"/>
          </p:nvPr>
        </p:nvSpPr>
        <p:spPr>
          <a:xfrm>
            <a:off x="2917267" y="2820562"/>
            <a:ext cx="7513272" cy="914743"/>
          </a:xfrm>
          <a:prstGeom prst="rect">
            <a:avLst/>
          </a:prstGeom>
          <a:noFill/>
        </p:spPr>
        <p:txBody>
          <a:bodyPr lIns="108000" tIns="108000" rIns="108000" bIns="108000" anchor="ctr" anchorCtr="0"/>
          <a:lstStyle>
            <a:lvl1pPr marL="0" indent="0" algn="l">
              <a:buNone/>
              <a:defRPr sz="2400" b="0">
                <a:solidFill>
                  <a:schemeClr val="bg1"/>
                </a:solidFill>
              </a:defRPr>
            </a:lvl1pPr>
          </a:lstStyle>
          <a:p>
            <a:pPr lvl="0"/>
            <a:r>
              <a:rPr lang="en-US"/>
              <a:t>Job title</a:t>
            </a:r>
            <a:endParaRPr lang="en-GB"/>
          </a:p>
        </p:txBody>
      </p:sp>
      <p:sp>
        <p:nvSpPr>
          <p:cNvPr id="18" name="Freeform: Shape 17">
            <a:extLst>
              <a:ext uri="{FF2B5EF4-FFF2-40B4-BE49-F238E27FC236}">
                <a16:creationId xmlns:a16="http://schemas.microsoft.com/office/drawing/2014/main" id="{F12AFA68-38A3-39E2-531D-CB8A2C727023}"/>
              </a:ext>
            </a:extLst>
          </p:cNvPr>
          <p:cNvSpPr/>
          <p:nvPr/>
        </p:nvSpPr>
        <p:spPr>
          <a:xfrm>
            <a:off x="2003849" y="3951591"/>
            <a:ext cx="723900" cy="812482"/>
          </a:xfrm>
          <a:custGeom>
            <a:avLst/>
            <a:gdLst>
              <a:gd name="connsiteX0" fmla="*/ 600075 w 723900"/>
              <a:gd name="connsiteY0" fmla="*/ 200749 h 812482"/>
              <a:gd name="connsiteX1" fmla="*/ 600075 w 723900"/>
              <a:gd name="connsiteY1" fmla="*/ 107633 h 812482"/>
              <a:gd name="connsiteX2" fmla="*/ 490471 w 723900"/>
              <a:gd name="connsiteY2" fmla="*/ 107633 h 812482"/>
              <a:gd name="connsiteX3" fmla="*/ 361950 w 723900"/>
              <a:gd name="connsiteY3" fmla="*/ 0 h 812482"/>
              <a:gd name="connsiteX4" fmla="*/ 233429 w 723900"/>
              <a:gd name="connsiteY4" fmla="*/ 107633 h 812482"/>
              <a:gd name="connsiteX5" fmla="*/ 123825 w 723900"/>
              <a:gd name="connsiteY5" fmla="*/ 107633 h 812482"/>
              <a:gd name="connsiteX6" fmla="*/ 123825 w 723900"/>
              <a:gd name="connsiteY6" fmla="*/ 200749 h 812482"/>
              <a:gd name="connsiteX7" fmla="*/ 0 w 723900"/>
              <a:gd name="connsiteY7" fmla="*/ 303171 h 812482"/>
              <a:gd name="connsiteX8" fmla="*/ 0 w 723900"/>
              <a:gd name="connsiteY8" fmla="*/ 812483 h 812482"/>
              <a:gd name="connsiteX9" fmla="*/ 723900 w 723900"/>
              <a:gd name="connsiteY9" fmla="*/ 812483 h 812482"/>
              <a:gd name="connsiteX10" fmla="*/ 723900 w 723900"/>
              <a:gd name="connsiteY10" fmla="*/ 303171 h 812482"/>
              <a:gd name="connsiteX11" fmla="*/ 600075 w 723900"/>
              <a:gd name="connsiteY11" fmla="*/ 225514 h 812482"/>
              <a:gd name="connsiteX12" fmla="*/ 700240 w 723900"/>
              <a:gd name="connsiteY12" fmla="*/ 308381 h 812482"/>
              <a:gd name="connsiteX13" fmla="*/ 600075 w 723900"/>
              <a:gd name="connsiteY13" fmla="*/ 408489 h 812482"/>
              <a:gd name="connsiteX14" fmla="*/ 361950 w 723900"/>
              <a:gd name="connsiteY14" fmla="*/ 24813 h 812482"/>
              <a:gd name="connsiteX15" fmla="*/ 460800 w 723900"/>
              <a:gd name="connsiteY15" fmla="*/ 107633 h 812482"/>
              <a:gd name="connsiteX16" fmla="*/ 263100 w 723900"/>
              <a:gd name="connsiteY16" fmla="*/ 107633 h 812482"/>
              <a:gd name="connsiteX17" fmla="*/ 142875 w 723900"/>
              <a:gd name="connsiteY17" fmla="*/ 126683 h 812482"/>
              <a:gd name="connsiteX18" fmla="*/ 581025 w 723900"/>
              <a:gd name="connsiteY18" fmla="*/ 126683 h 812482"/>
              <a:gd name="connsiteX19" fmla="*/ 581025 w 723900"/>
              <a:gd name="connsiteY19" fmla="*/ 427539 h 812482"/>
              <a:gd name="connsiteX20" fmla="*/ 466230 w 723900"/>
              <a:gd name="connsiteY20" fmla="*/ 542334 h 812482"/>
              <a:gd name="connsiteX21" fmla="*/ 257632 w 723900"/>
              <a:gd name="connsiteY21" fmla="*/ 542334 h 812482"/>
              <a:gd name="connsiteX22" fmla="*/ 142875 w 723900"/>
              <a:gd name="connsiteY22" fmla="*/ 427539 h 812482"/>
              <a:gd name="connsiteX23" fmla="*/ 123825 w 723900"/>
              <a:gd name="connsiteY23" fmla="*/ 225476 h 812482"/>
              <a:gd name="connsiteX24" fmla="*/ 123825 w 723900"/>
              <a:gd name="connsiteY24" fmla="*/ 408489 h 812482"/>
              <a:gd name="connsiteX25" fmla="*/ 23660 w 723900"/>
              <a:gd name="connsiteY25" fmla="*/ 308324 h 812482"/>
              <a:gd name="connsiteX26" fmla="*/ 19212 w 723900"/>
              <a:gd name="connsiteY26" fmla="*/ 330813 h 812482"/>
              <a:gd name="connsiteX27" fmla="*/ 243707 w 723900"/>
              <a:gd name="connsiteY27" fmla="*/ 555308 h 812482"/>
              <a:gd name="connsiteX28" fmla="*/ 19212 w 723900"/>
              <a:gd name="connsiteY28" fmla="*/ 779802 h 812482"/>
              <a:gd name="connsiteX29" fmla="*/ 19078 w 723900"/>
              <a:gd name="connsiteY29" fmla="*/ 779801 h 812482"/>
              <a:gd name="connsiteX30" fmla="*/ 19050 w 723900"/>
              <a:gd name="connsiteY30" fmla="*/ 779736 h 812482"/>
              <a:gd name="connsiteX31" fmla="*/ 19050 w 723900"/>
              <a:gd name="connsiteY31" fmla="*/ 330879 h 812482"/>
              <a:gd name="connsiteX32" fmla="*/ 19146 w 723900"/>
              <a:gd name="connsiteY32" fmla="*/ 330785 h 812482"/>
              <a:gd name="connsiteX33" fmla="*/ 19212 w 723900"/>
              <a:gd name="connsiteY33" fmla="*/ 330813 h 812482"/>
              <a:gd name="connsiteX34" fmla="*/ 32747 w 723900"/>
              <a:gd name="connsiteY34" fmla="*/ 793433 h 812482"/>
              <a:gd name="connsiteX35" fmla="*/ 32653 w 723900"/>
              <a:gd name="connsiteY35" fmla="*/ 793336 h 812482"/>
              <a:gd name="connsiteX36" fmla="*/ 32680 w 723900"/>
              <a:gd name="connsiteY36" fmla="*/ 793271 h 812482"/>
              <a:gd name="connsiteX37" fmla="*/ 260928 w 723900"/>
              <a:gd name="connsiteY37" fmla="*/ 565033 h 812482"/>
              <a:gd name="connsiteX38" fmla="*/ 462972 w 723900"/>
              <a:gd name="connsiteY38" fmla="*/ 565033 h 812482"/>
              <a:gd name="connsiteX39" fmla="*/ 691220 w 723900"/>
              <a:gd name="connsiteY39" fmla="*/ 793271 h 812482"/>
              <a:gd name="connsiteX40" fmla="*/ 691219 w 723900"/>
              <a:gd name="connsiteY40" fmla="*/ 793405 h 812482"/>
              <a:gd name="connsiteX41" fmla="*/ 691153 w 723900"/>
              <a:gd name="connsiteY41" fmla="*/ 793433 h 812482"/>
              <a:gd name="connsiteX42" fmla="*/ 704688 w 723900"/>
              <a:gd name="connsiteY42" fmla="*/ 779802 h 812482"/>
              <a:gd name="connsiteX43" fmla="*/ 480193 w 723900"/>
              <a:gd name="connsiteY43" fmla="*/ 555308 h 812482"/>
              <a:gd name="connsiteX44" fmla="*/ 704688 w 723900"/>
              <a:gd name="connsiteY44" fmla="*/ 330813 h 812482"/>
              <a:gd name="connsiteX45" fmla="*/ 704822 w 723900"/>
              <a:gd name="connsiteY45" fmla="*/ 330814 h 812482"/>
              <a:gd name="connsiteX46" fmla="*/ 704850 w 723900"/>
              <a:gd name="connsiteY46" fmla="*/ 330879 h 812482"/>
              <a:gd name="connsiteX47" fmla="*/ 704850 w 723900"/>
              <a:gd name="connsiteY47" fmla="*/ 779736 h 812482"/>
              <a:gd name="connsiteX48" fmla="*/ 704754 w 723900"/>
              <a:gd name="connsiteY48" fmla="*/ 779830 h 812482"/>
              <a:gd name="connsiteX49" fmla="*/ 704688 w 723900"/>
              <a:gd name="connsiteY49" fmla="*/ 779802 h 81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23900" h="812482">
                <a:moveTo>
                  <a:pt x="600075" y="200749"/>
                </a:moveTo>
                <a:lnTo>
                  <a:pt x="600075" y="107633"/>
                </a:lnTo>
                <a:lnTo>
                  <a:pt x="490471" y="107633"/>
                </a:lnTo>
                <a:lnTo>
                  <a:pt x="361950" y="0"/>
                </a:lnTo>
                <a:lnTo>
                  <a:pt x="233429" y="107633"/>
                </a:lnTo>
                <a:lnTo>
                  <a:pt x="123825" y="107633"/>
                </a:lnTo>
                <a:lnTo>
                  <a:pt x="123825" y="200749"/>
                </a:lnTo>
                <a:lnTo>
                  <a:pt x="0" y="303171"/>
                </a:lnTo>
                <a:lnTo>
                  <a:pt x="0" y="812483"/>
                </a:lnTo>
                <a:lnTo>
                  <a:pt x="723900" y="812483"/>
                </a:lnTo>
                <a:lnTo>
                  <a:pt x="723900" y="303171"/>
                </a:lnTo>
                <a:close/>
                <a:moveTo>
                  <a:pt x="600075" y="225514"/>
                </a:moveTo>
                <a:lnTo>
                  <a:pt x="700240" y="308381"/>
                </a:lnTo>
                <a:lnTo>
                  <a:pt x="600075" y="408489"/>
                </a:lnTo>
                <a:close/>
                <a:moveTo>
                  <a:pt x="361950" y="24813"/>
                </a:moveTo>
                <a:lnTo>
                  <a:pt x="460800" y="107633"/>
                </a:lnTo>
                <a:lnTo>
                  <a:pt x="263100" y="107633"/>
                </a:lnTo>
                <a:close/>
                <a:moveTo>
                  <a:pt x="142875" y="126683"/>
                </a:moveTo>
                <a:lnTo>
                  <a:pt x="581025" y="126683"/>
                </a:lnTo>
                <a:lnTo>
                  <a:pt x="581025" y="427539"/>
                </a:lnTo>
                <a:lnTo>
                  <a:pt x="466230" y="542334"/>
                </a:lnTo>
                <a:cubicBezTo>
                  <a:pt x="405944" y="491621"/>
                  <a:pt x="317918" y="491621"/>
                  <a:pt x="257632" y="542334"/>
                </a:cubicBezTo>
                <a:lnTo>
                  <a:pt x="142875" y="427539"/>
                </a:lnTo>
                <a:close/>
                <a:moveTo>
                  <a:pt x="123825" y="225476"/>
                </a:moveTo>
                <a:lnTo>
                  <a:pt x="123825" y="408489"/>
                </a:lnTo>
                <a:lnTo>
                  <a:pt x="23660" y="308324"/>
                </a:lnTo>
                <a:close/>
                <a:moveTo>
                  <a:pt x="19212" y="330813"/>
                </a:moveTo>
                <a:lnTo>
                  <a:pt x="243707" y="555308"/>
                </a:lnTo>
                <a:lnTo>
                  <a:pt x="19212" y="779802"/>
                </a:lnTo>
                <a:cubicBezTo>
                  <a:pt x="19175" y="779839"/>
                  <a:pt x="19114" y="779838"/>
                  <a:pt x="19078" y="779801"/>
                </a:cubicBezTo>
                <a:cubicBezTo>
                  <a:pt x="19060" y="779783"/>
                  <a:pt x="19050" y="779760"/>
                  <a:pt x="19050" y="779736"/>
                </a:cubicBezTo>
                <a:lnTo>
                  <a:pt x="19050" y="330879"/>
                </a:lnTo>
                <a:cubicBezTo>
                  <a:pt x="19051" y="330827"/>
                  <a:pt x="19094" y="330785"/>
                  <a:pt x="19146" y="330785"/>
                </a:cubicBezTo>
                <a:cubicBezTo>
                  <a:pt x="19171" y="330786"/>
                  <a:pt x="19195" y="330796"/>
                  <a:pt x="19212" y="330813"/>
                </a:cubicBezTo>
                <a:close/>
                <a:moveTo>
                  <a:pt x="32747" y="793433"/>
                </a:moveTo>
                <a:cubicBezTo>
                  <a:pt x="32695" y="793432"/>
                  <a:pt x="32653" y="793389"/>
                  <a:pt x="32653" y="793336"/>
                </a:cubicBezTo>
                <a:cubicBezTo>
                  <a:pt x="32654" y="793312"/>
                  <a:pt x="32663" y="793288"/>
                  <a:pt x="32680" y="793271"/>
                </a:cubicBezTo>
                <a:lnTo>
                  <a:pt x="260928" y="565033"/>
                </a:lnTo>
                <a:cubicBezTo>
                  <a:pt x="316755" y="509323"/>
                  <a:pt x="407145" y="509323"/>
                  <a:pt x="462972" y="565033"/>
                </a:cubicBezTo>
                <a:lnTo>
                  <a:pt x="691220" y="793271"/>
                </a:lnTo>
                <a:cubicBezTo>
                  <a:pt x="691257" y="793308"/>
                  <a:pt x="691256" y="793369"/>
                  <a:pt x="691219" y="793405"/>
                </a:cubicBezTo>
                <a:cubicBezTo>
                  <a:pt x="691201" y="793422"/>
                  <a:pt x="691178" y="793433"/>
                  <a:pt x="691153" y="793433"/>
                </a:cubicBezTo>
                <a:close/>
                <a:moveTo>
                  <a:pt x="704688" y="779802"/>
                </a:moveTo>
                <a:lnTo>
                  <a:pt x="480193" y="555308"/>
                </a:lnTo>
                <a:lnTo>
                  <a:pt x="704688" y="330813"/>
                </a:lnTo>
                <a:cubicBezTo>
                  <a:pt x="704725" y="330776"/>
                  <a:pt x="704786" y="330777"/>
                  <a:pt x="704822" y="330814"/>
                </a:cubicBezTo>
                <a:cubicBezTo>
                  <a:pt x="704840" y="330832"/>
                  <a:pt x="704850" y="330855"/>
                  <a:pt x="704850" y="330879"/>
                </a:cubicBezTo>
                <a:lnTo>
                  <a:pt x="704850" y="779736"/>
                </a:lnTo>
                <a:cubicBezTo>
                  <a:pt x="704849" y="779788"/>
                  <a:pt x="704806" y="779830"/>
                  <a:pt x="704754" y="779830"/>
                </a:cubicBezTo>
                <a:cubicBezTo>
                  <a:pt x="704729" y="779829"/>
                  <a:pt x="704705" y="779819"/>
                  <a:pt x="704688" y="779802"/>
                </a:cubicBezTo>
                <a:close/>
              </a:path>
            </a:pathLst>
          </a:custGeom>
          <a:solidFill>
            <a:schemeClr val="bg1"/>
          </a:solid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A65853E-1CBE-513F-01D7-73D488A127AA}"/>
              </a:ext>
            </a:extLst>
          </p:cNvPr>
          <p:cNvSpPr/>
          <p:nvPr/>
        </p:nvSpPr>
        <p:spPr>
          <a:xfrm>
            <a:off x="2241374" y="4144898"/>
            <a:ext cx="248258" cy="247700"/>
          </a:xfrm>
          <a:custGeom>
            <a:avLst/>
            <a:gdLst>
              <a:gd name="connsiteX0" fmla="*/ 102832 w 248258"/>
              <a:gd name="connsiteY0" fmla="*/ 245862 h 247700"/>
              <a:gd name="connsiteX1" fmla="*/ 124472 w 248258"/>
              <a:gd name="connsiteY1" fmla="*/ 247701 h 247700"/>
              <a:gd name="connsiteX2" fmla="*/ 180670 w 248258"/>
              <a:gd name="connsiteY2" fmla="*/ 234146 h 247700"/>
              <a:gd name="connsiteX3" fmla="*/ 185799 w 248258"/>
              <a:gd name="connsiteY3" fmla="*/ 221691 h 247700"/>
              <a:gd name="connsiteX4" fmla="*/ 173344 w 248258"/>
              <a:gd name="connsiteY4" fmla="*/ 216561 h 247700"/>
              <a:gd name="connsiteX5" fmla="*/ 172050 w 248258"/>
              <a:gd name="connsiteY5" fmla="*/ 217221 h 247700"/>
              <a:gd name="connsiteX6" fmla="*/ 31100 w 248258"/>
              <a:gd name="connsiteY6" fmla="*/ 171519 h 247700"/>
              <a:gd name="connsiteX7" fmla="*/ 76802 w 248258"/>
              <a:gd name="connsiteY7" fmla="*/ 30569 h 247700"/>
              <a:gd name="connsiteX8" fmla="*/ 131626 w 248258"/>
              <a:gd name="connsiteY8" fmla="*/ 19367 h 247700"/>
              <a:gd name="connsiteX9" fmla="*/ 229200 w 248258"/>
              <a:gd name="connsiteY9" fmla="*/ 127266 h 247700"/>
              <a:gd name="connsiteX10" fmla="*/ 229200 w 248258"/>
              <a:gd name="connsiteY10" fmla="*/ 152451 h 247700"/>
              <a:gd name="connsiteX11" fmla="*/ 219675 w 248258"/>
              <a:gd name="connsiteY11" fmla="*/ 161976 h 247700"/>
              <a:gd name="connsiteX12" fmla="*/ 213607 w 248258"/>
              <a:gd name="connsiteY12" fmla="*/ 161976 h 247700"/>
              <a:gd name="connsiteX13" fmla="*/ 181575 w 248258"/>
              <a:gd name="connsiteY13" fmla="*/ 129933 h 247700"/>
              <a:gd name="connsiteX14" fmla="*/ 181575 w 248258"/>
              <a:gd name="connsiteY14" fmla="*/ 123876 h 247700"/>
              <a:gd name="connsiteX15" fmla="*/ 124426 w 248258"/>
              <a:gd name="connsiteY15" fmla="*/ 66324 h 247700"/>
              <a:gd name="connsiteX16" fmla="*/ 66876 w 248258"/>
              <a:gd name="connsiteY16" fmla="*/ 123474 h 247700"/>
              <a:gd name="connsiteX17" fmla="*/ 124024 w 248258"/>
              <a:gd name="connsiteY17" fmla="*/ 181025 h 247700"/>
              <a:gd name="connsiteX18" fmla="*/ 170650 w 248258"/>
              <a:gd name="connsiteY18" fmla="*/ 157346 h 247700"/>
              <a:gd name="connsiteX19" fmla="*/ 213607 w 248258"/>
              <a:gd name="connsiteY19" fmla="*/ 181026 h 247700"/>
              <a:gd name="connsiteX20" fmla="*/ 219675 w 248258"/>
              <a:gd name="connsiteY20" fmla="*/ 181026 h 247700"/>
              <a:gd name="connsiteX21" fmla="*/ 248250 w 248258"/>
              <a:gd name="connsiteY21" fmla="*/ 152451 h 247700"/>
              <a:gd name="connsiteX22" fmla="*/ 248250 w 248258"/>
              <a:gd name="connsiteY22" fmla="*/ 127266 h 247700"/>
              <a:gd name="connsiteX23" fmla="*/ 132873 w 248258"/>
              <a:gd name="connsiteY23" fmla="*/ 336 h 247700"/>
              <a:gd name="connsiteX24" fmla="*/ 335 w 248258"/>
              <a:gd name="connsiteY24" fmla="*/ 114787 h 247700"/>
              <a:gd name="connsiteX25" fmla="*/ 102832 w 248258"/>
              <a:gd name="connsiteY25" fmla="*/ 245862 h 247700"/>
              <a:gd name="connsiteX26" fmla="*/ 124425 w 248258"/>
              <a:gd name="connsiteY26" fmla="*/ 161976 h 247700"/>
              <a:gd name="connsiteX27" fmla="*/ 86325 w 248258"/>
              <a:gd name="connsiteY27" fmla="*/ 123876 h 247700"/>
              <a:gd name="connsiteX28" fmla="*/ 124425 w 248258"/>
              <a:gd name="connsiteY28" fmla="*/ 85776 h 247700"/>
              <a:gd name="connsiteX29" fmla="*/ 162525 w 248258"/>
              <a:gd name="connsiteY29" fmla="*/ 123876 h 247700"/>
              <a:gd name="connsiteX30" fmla="*/ 124425 w 248258"/>
              <a:gd name="connsiteY30" fmla="*/ 161976 h 2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8258" h="247700">
                <a:moveTo>
                  <a:pt x="102832" y="245862"/>
                </a:moveTo>
                <a:cubicBezTo>
                  <a:pt x="109981" y="247081"/>
                  <a:pt x="117220" y="247696"/>
                  <a:pt x="124472" y="247701"/>
                </a:cubicBezTo>
                <a:cubicBezTo>
                  <a:pt x="144017" y="247721"/>
                  <a:pt x="163284" y="243073"/>
                  <a:pt x="180670" y="234146"/>
                </a:cubicBezTo>
                <a:cubicBezTo>
                  <a:pt x="185526" y="232123"/>
                  <a:pt x="187822" y="226546"/>
                  <a:pt x="185799" y="221691"/>
                </a:cubicBezTo>
                <a:cubicBezTo>
                  <a:pt x="183776" y="216835"/>
                  <a:pt x="178200" y="214538"/>
                  <a:pt x="173344" y="216561"/>
                </a:cubicBezTo>
                <a:cubicBezTo>
                  <a:pt x="172897" y="216748"/>
                  <a:pt x="172464" y="216968"/>
                  <a:pt x="172050" y="217221"/>
                </a:cubicBezTo>
                <a:cubicBezTo>
                  <a:pt x="120507" y="243523"/>
                  <a:pt x="57402" y="223061"/>
                  <a:pt x="31100" y="171519"/>
                </a:cubicBezTo>
                <a:cubicBezTo>
                  <a:pt x="4797" y="119976"/>
                  <a:pt x="25259" y="56871"/>
                  <a:pt x="76802" y="30569"/>
                </a:cubicBezTo>
                <a:cubicBezTo>
                  <a:pt x="93723" y="21933"/>
                  <a:pt x="112674" y="18061"/>
                  <a:pt x="131626" y="19367"/>
                </a:cubicBezTo>
                <a:cubicBezTo>
                  <a:pt x="187401" y="24204"/>
                  <a:pt x="229978" y="71287"/>
                  <a:pt x="229200" y="127266"/>
                </a:cubicBezTo>
                <a:lnTo>
                  <a:pt x="229200" y="152451"/>
                </a:lnTo>
                <a:cubicBezTo>
                  <a:pt x="229200" y="157711"/>
                  <a:pt x="224935" y="161976"/>
                  <a:pt x="219675" y="161976"/>
                </a:cubicBezTo>
                <a:lnTo>
                  <a:pt x="213607" y="161976"/>
                </a:lnTo>
                <a:cubicBezTo>
                  <a:pt x="195921" y="161955"/>
                  <a:pt x="181591" y="147619"/>
                  <a:pt x="181575" y="129933"/>
                </a:cubicBezTo>
                <a:lnTo>
                  <a:pt x="181575" y="123876"/>
                </a:lnTo>
                <a:cubicBezTo>
                  <a:pt x="181686" y="92202"/>
                  <a:pt x="156099" y="66436"/>
                  <a:pt x="124426" y="66324"/>
                </a:cubicBezTo>
                <a:cubicBezTo>
                  <a:pt x="92753" y="66214"/>
                  <a:pt x="66986" y="91800"/>
                  <a:pt x="66876" y="123474"/>
                </a:cubicBezTo>
                <a:cubicBezTo>
                  <a:pt x="66764" y="155147"/>
                  <a:pt x="92351" y="180913"/>
                  <a:pt x="124024" y="181025"/>
                </a:cubicBezTo>
                <a:cubicBezTo>
                  <a:pt x="142469" y="181088"/>
                  <a:pt x="159820" y="172278"/>
                  <a:pt x="170650" y="157346"/>
                </a:cubicBezTo>
                <a:cubicBezTo>
                  <a:pt x="179982" y="172062"/>
                  <a:pt x="196182" y="180991"/>
                  <a:pt x="213607" y="181026"/>
                </a:cubicBezTo>
                <a:lnTo>
                  <a:pt x="219675" y="181026"/>
                </a:lnTo>
                <a:cubicBezTo>
                  <a:pt x="235457" y="181026"/>
                  <a:pt x="248250" y="168232"/>
                  <a:pt x="248250" y="152451"/>
                </a:cubicBezTo>
                <a:lnTo>
                  <a:pt x="248250" y="127266"/>
                </a:lnTo>
                <a:cubicBezTo>
                  <a:pt x="249020" y="61250"/>
                  <a:pt x="198664" y="5851"/>
                  <a:pt x="132873" y="336"/>
                </a:cubicBezTo>
                <a:cubicBezTo>
                  <a:pt x="64670" y="-4659"/>
                  <a:pt x="5330" y="46582"/>
                  <a:pt x="335" y="114787"/>
                </a:cubicBezTo>
                <a:cubicBezTo>
                  <a:pt x="-4320" y="178344"/>
                  <a:pt x="40027" y="235055"/>
                  <a:pt x="102832" y="245862"/>
                </a:cubicBezTo>
                <a:close/>
                <a:moveTo>
                  <a:pt x="124425" y="161976"/>
                </a:moveTo>
                <a:cubicBezTo>
                  <a:pt x="103383" y="161976"/>
                  <a:pt x="86325" y="144917"/>
                  <a:pt x="86325" y="123876"/>
                </a:cubicBezTo>
                <a:cubicBezTo>
                  <a:pt x="86325" y="102834"/>
                  <a:pt x="103383" y="85776"/>
                  <a:pt x="124425" y="85776"/>
                </a:cubicBezTo>
                <a:cubicBezTo>
                  <a:pt x="145466" y="85776"/>
                  <a:pt x="162525" y="102834"/>
                  <a:pt x="162525" y="123876"/>
                </a:cubicBezTo>
                <a:cubicBezTo>
                  <a:pt x="162525" y="144917"/>
                  <a:pt x="145466" y="161976"/>
                  <a:pt x="124425" y="161976"/>
                </a:cubicBezTo>
                <a:close/>
              </a:path>
            </a:pathLst>
          </a:custGeom>
          <a:solidFill>
            <a:schemeClr val="bg1"/>
          </a:solidFill>
          <a:ln w="9525" cap="flat">
            <a:noFill/>
            <a:prstDash val="solid"/>
            <a:miter/>
          </a:ln>
        </p:spPr>
        <p:txBody>
          <a:bodyPr rtlCol="0" anchor="ctr"/>
          <a:lstStyle/>
          <a:p>
            <a:endParaRPr lang="en-GB"/>
          </a:p>
        </p:txBody>
      </p:sp>
      <p:sp>
        <p:nvSpPr>
          <p:cNvPr id="12" name="Text Placeholder 14">
            <a:extLst>
              <a:ext uri="{FF2B5EF4-FFF2-40B4-BE49-F238E27FC236}">
                <a16:creationId xmlns:a16="http://schemas.microsoft.com/office/drawing/2014/main" id="{6880BF74-BAC9-5434-0F51-ED803F30BC94}"/>
              </a:ext>
            </a:extLst>
          </p:cNvPr>
          <p:cNvSpPr>
            <a:spLocks noGrp="1"/>
          </p:cNvSpPr>
          <p:nvPr>
            <p:ph type="body" sz="quarter" idx="12" hasCustomPrompt="1"/>
          </p:nvPr>
        </p:nvSpPr>
        <p:spPr>
          <a:xfrm>
            <a:off x="2917267" y="3906481"/>
            <a:ext cx="7513272" cy="914743"/>
          </a:xfrm>
          <a:prstGeom prst="rect">
            <a:avLst/>
          </a:prstGeom>
          <a:noFill/>
        </p:spPr>
        <p:txBody>
          <a:bodyPr lIns="108000" tIns="108000" rIns="108000" bIns="108000" anchor="ctr" anchorCtr="0"/>
          <a:lstStyle>
            <a:lvl1pPr>
              <a:defRPr lang="en-GB" sz="2400" b="0" dirty="0">
                <a:solidFill>
                  <a:schemeClr val="bg1"/>
                </a:solidFill>
              </a:defRPr>
            </a:lvl1pPr>
          </a:lstStyle>
          <a:p>
            <a:pPr marL="0" lvl="0" indent="0">
              <a:buNone/>
            </a:pPr>
            <a:r>
              <a:rPr lang="en-US"/>
              <a:t>E-mail address</a:t>
            </a:r>
            <a:endParaRPr lang="en-GB"/>
          </a:p>
        </p:txBody>
      </p:sp>
      <p:grpSp>
        <p:nvGrpSpPr>
          <p:cNvPr id="5" name="Group 4">
            <a:extLst>
              <a:ext uri="{FF2B5EF4-FFF2-40B4-BE49-F238E27FC236}">
                <a16:creationId xmlns:a16="http://schemas.microsoft.com/office/drawing/2014/main" id="{58E25C95-7390-ED3C-AAA7-3EC511D2AD4F}"/>
              </a:ext>
            </a:extLst>
          </p:cNvPr>
          <p:cNvGrpSpPr/>
          <p:nvPr userDrawn="1"/>
        </p:nvGrpSpPr>
        <p:grpSpPr>
          <a:xfrm>
            <a:off x="1984799" y="2949717"/>
            <a:ext cx="762000" cy="647700"/>
            <a:chOff x="1197990" y="2907187"/>
            <a:chExt cx="762000" cy="647700"/>
          </a:xfrm>
        </p:grpSpPr>
        <p:sp>
          <p:nvSpPr>
            <p:cNvPr id="21" name="Freeform: Shape 20">
              <a:extLst>
                <a:ext uri="{FF2B5EF4-FFF2-40B4-BE49-F238E27FC236}">
                  <a16:creationId xmlns:a16="http://schemas.microsoft.com/office/drawing/2014/main" id="{78663063-D59D-134A-41C1-DAC9CED8B6D5}"/>
                </a:ext>
              </a:extLst>
            </p:cNvPr>
            <p:cNvSpPr/>
            <p:nvPr/>
          </p:nvSpPr>
          <p:spPr>
            <a:xfrm>
              <a:off x="1352885" y="3156780"/>
              <a:ext cx="147466" cy="147466"/>
            </a:xfrm>
            <a:custGeom>
              <a:avLst/>
              <a:gdLst>
                <a:gd name="connsiteX0" fmla="*/ 73704 w 147466"/>
                <a:gd name="connsiteY0" fmla="*/ 147466 h 147466"/>
                <a:gd name="connsiteX1" fmla="*/ 147466 w 147466"/>
                <a:gd name="connsiteY1" fmla="*/ 73762 h 147466"/>
                <a:gd name="connsiteX2" fmla="*/ 73762 w 147466"/>
                <a:gd name="connsiteY2" fmla="*/ 0 h 147466"/>
                <a:gd name="connsiteX3" fmla="*/ 0 w 147466"/>
                <a:gd name="connsiteY3" fmla="*/ 73704 h 147466"/>
                <a:gd name="connsiteX4" fmla="*/ 0 w 147466"/>
                <a:gd name="connsiteY4" fmla="*/ 73733 h 147466"/>
                <a:gd name="connsiteX5" fmla="*/ 73695 w 147466"/>
                <a:gd name="connsiteY5" fmla="*/ 147466 h 147466"/>
                <a:gd name="connsiteX6" fmla="*/ 73704 w 147466"/>
                <a:gd name="connsiteY6" fmla="*/ 147466 h 147466"/>
                <a:gd name="connsiteX7" fmla="*/ 73704 w 147466"/>
                <a:gd name="connsiteY7" fmla="*/ 19060 h 147466"/>
                <a:gd name="connsiteX8" fmla="*/ 128416 w 147466"/>
                <a:gd name="connsiteY8" fmla="*/ 73714 h 147466"/>
                <a:gd name="connsiteX9" fmla="*/ 73762 w 147466"/>
                <a:gd name="connsiteY9" fmla="*/ 128426 h 147466"/>
                <a:gd name="connsiteX10" fmla="*/ 19050 w 147466"/>
                <a:gd name="connsiteY10" fmla="*/ 73771 h 147466"/>
                <a:gd name="connsiteX11" fmla="*/ 19050 w 147466"/>
                <a:gd name="connsiteY11" fmla="*/ 73733 h 147466"/>
                <a:gd name="connsiteX12" fmla="*/ 73704 w 147466"/>
                <a:gd name="connsiteY12" fmla="*/ 19060 h 14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7466" h="147466">
                  <a:moveTo>
                    <a:pt x="73704" y="147466"/>
                  </a:moveTo>
                  <a:cubicBezTo>
                    <a:pt x="114426" y="147482"/>
                    <a:pt x="147450" y="114483"/>
                    <a:pt x="147466" y="73762"/>
                  </a:cubicBezTo>
                  <a:cubicBezTo>
                    <a:pt x="147482" y="33040"/>
                    <a:pt x="114483" y="16"/>
                    <a:pt x="73762" y="0"/>
                  </a:cubicBezTo>
                  <a:cubicBezTo>
                    <a:pt x="33040" y="-16"/>
                    <a:pt x="16" y="32983"/>
                    <a:pt x="0" y="73704"/>
                  </a:cubicBezTo>
                  <a:cubicBezTo>
                    <a:pt x="0" y="73714"/>
                    <a:pt x="0" y="73724"/>
                    <a:pt x="0" y="73733"/>
                  </a:cubicBezTo>
                  <a:cubicBezTo>
                    <a:pt x="-10" y="114444"/>
                    <a:pt x="32984" y="147456"/>
                    <a:pt x="73695" y="147466"/>
                  </a:cubicBezTo>
                  <a:cubicBezTo>
                    <a:pt x="73698" y="147466"/>
                    <a:pt x="73702" y="147466"/>
                    <a:pt x="73704" y="147466"/>
                  </a:cubicBezTo>
                  <a:close/>
                  <a:moveTo>
                    <a:pt x="73704" y="19060"/>
                  </a:moveTo>
                  <a:cubicBezTo>
                    <a:pt x="103905" y="19043"/>
                    <a:pt x="128400" y="43513"/>
                    <a:pt x="128416" y="73714"/>
                  </a:cubicBezTo>
                  <a:cubicBezTo>
                    <a:pt x="128432" y="103915"/>
                    <a:pt x="103963" y="128409"/>
                    <a:pt x="73762" y="128426"/>
                  </a:cubicBezTo>
                  <a:cubicBezTo>
                    <a:pt x="43561" y="128442"/>
                    <a:pt x="19066" y="103972"/>
                    <a:pt x="19050" y="73771"/>
                  </a:cubicBezTo>
                  <a:cubicBezTo>
                    <a:pt x="19050" y="73759"/>
                    <a:pt x="19050" y="73745"/>
                    <a:pt x="19050" y="73733"/>
                  </a:cubicBezTo>
                  <a:cubicBezTo>
                    <a:pt x="19077" y="43556"/>
                    <a:pt x="43527" y="19097"/>
                    <a:pt x="73704" y="19060"/>
                  </a:cubicBezTo>
                  <a:close/>
                </a:path>
              </a:pathLst>
            </a:custGeom>
            <a:solidFill>
              <a:schemeClr val="bg1"/>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F7D6C85-0EBD-D320-AB10-830D26916286}"/>
                </a:ext>
              </a:extLst>
            </p:cNvPr>
            <p:cNvSpPr/>
            <p:nvPr/>
          </p:nvSpPr>
          <p:spPr>
            <a:xfrm>
              <a:off x="1274190" y="3317714"/>
              <a:ext cx="304800" cy="151447"/>
            </a:xfrm>
            <a:custGeom>
              <a:avLst/>
              <a:gdLst>
                <a:gd name="connsiteX0" fmla="*/ 287026 w 304800"/>
                <a:gd name="connsiteY0" fmla="*/ 45006 h 151447"/>
                <a:gd name="connsiteX1" fmla="*/ 214074 w 304800"/>
                <a:gd name="connsiteY1" fmla="*/ 9306 h 151447"/>
                <a:gd name="connsiteX2" fmla="*/ 152400 w 304800"/>
                <a:gd name="connsiteY2" fmla="*/ 0 h 151447"/>
                <a:gd name="connsiteX3" fmla="*/ 90849 w 304800"/>
                <a:gd name="connsiteY3" fmla="*/ 9296 h 151447"/>
                <a:gd name="connsiteX4" fmla="*/ 17859 w 304800"/>
                <a:gd name="connsiteY4" fmla="*/ 44958 h 151447"/>
                <a:gd name="connsiteX5" fmla="*/ 0 w 304800"/>
                <a:gd name="connsiteY5" fmla="*/ 80963 h 151447"/>
                <a:gd name="connsiteX6" fmla="*/ 0 w 304800"/>
                <a:gd name="connsiteY6" fmla="*/ 151448 h 151447"/>
                <a:gd name="connsiteX7" fmla="*/ 304800 w 304800"/>
                <a:gd name="connsiteY7" fmla="*/ 151448 h 151447"/>
                <a:gd name="connsiteX8" fmla="*/ 304800 w 304800"/>
                <a:gd name="connsiteY8" fmla="*/ 80963 h 151447"/>
                <a:gd name="connsiteX9" fmla="*/ 287026 w 304800"/>
                <a:gd name="connsiteY9" fmla="*/ 45006 h 151447"/>
                <a:gd name="connsiteX10" fmla="*/ 285750 w 304800"/>
                <a:gd name="connsiteY10" fmla="*/ 132398 h 151447"/>
                <a:gd name="connsiteX11" fmla="*/ 19050 w 304800"/>
                <a:gd name="connsiteY11" fmla="*/ 132398 h 151447"/>
                <a:gd name="connsiteX12" fmla="*/ 19050 w 304800"/>
                <a:gd name="connsiteY12" fmla="*/ 80963 h 151447"/>
                <a:gd name="connsiteX13" fmla="*/ 29413 w 304800"/>
                <a:gd name="connsiteY13" fmla="*/ 60084 h 151447"/>
                <a:gd name="connsiteX14" fmla="*/ 95964 w 304800"/>
                <a:gd name="connsiteY14" fmla="*/ 27623 h 151447"/>
                <a:gd name="connsiteX15" fmla="*/ 152400 w 304800"/>
                <a:gd name="connsiteY15" fmla="*/ 19050 h 151447"/>
                <a:gd name="connsiteX16" fmla="*/ 208721 w 304800"/>
                <a:gd name="connsiteY16" fmla="*/ 27623 h 151447"/>
                <a:gd name="connsiteX17" fmla="*/ 275034 w 304800"/>
                <a:gd name="connsiteY17" fmla="*/ 59836 h 151447"/>
                <a:gd name="connsiteX18" fmla="*/ 285750 w 304800"/>
                <a:gd name="connsiteY18" fmla="*/ 80963 h 15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4800" h="151447">
                  <a:moveTo>
                    <a:pt x="287026" y="45006"/>
                  </a:moveTo>
                  <a:cubicBezTo>
                    <a:pt x="265371" y="28298"/>
                    <a:pt x="240555" y="16153"/>
                    <a:pt x="214074" y="9306"/>
                  </a:cubicBezTo>
                  <a:cubicBezTo>
                    <a:pt x="194088" y="3179"/>
                    <a:pt x="173305" y="44"/>
                    <a:pt x="152400" y="0"/>
                  </a:cubicBezTo>
                  <a:cubicBezTo>
                    <a:pt x="131560" y="341"/>
                    <a:pt x="110861" y="3467"/>
                    <a:pt x="90849" y="9296"/>
                  </a:cubicBezTo>
                  <a:cubicBezTo>
                    <a:pt x="64652" y="16905"/>
                    <a:pt x="39961" y="28968"/>
                    <a:pt x="17859" y="44958"/>
                  </a:cubicBezTo>
                  <a:cubicBezTo>
                    <a:pt x="6796" y="53665"/>
                    <a:pt x="238" y="66886"/>
                    <a:pt x="0" y="80963"/>
                  </a:cubicBezTo>
                  <a:lnTo>
                    <a:pt x="0" y="151448"/>
                  </a:lnTo>
                  <a:lnTo>
                    <a:pt x="304800" y="151448"/>
                  </a:lnTo>
                  <a:lnTo>
                    <a:pt x="304800" y="80963"/>
                  </a:lnTo>
                  <a:cubicBezTo>
                    <a:pt x="304577" y="66916"/>
                    <a:pt x="298051" y="53713"/>
                    <a:pt x="287026" y="45006"/>
                  </a:cubicBezTo>
                  <a:close/>
                  <a:moveTo>
                    <a:pt x="285750" y="132398"/>
                  </a:moveTo>
                  <a:lnTo>
                    <a:pt x="19050" y="132398"/>
                  </a:lnTo>
                  <a:lnTo>
                    <a:pt x="19050" y="80963"/>
                  </a:lnTo>
                  <a:cubicBezTo>
                    <a:pt x="19231" y="72809"/>
                    <a:pt x="23029" y="65159"/>
                    <a:pt x="29413" y="60084"/>
                  </a:cubicBezTo>
                  <a:cubicBezTo>
                    <a:pt x="49617" y="45603"/>
                    <a:pt x="72115" y="34628"/>
                    <a:pt x="95964" y="27623"/>
                  </a:cubicBezTo>
                  <a:cubicBezTo>
                    <a:pt x="114312" y="22270"/>
                    <a:pt x="133291" y="19388"/>
                    <a:pt x="152400" y="19050"/>
                  </a:cubicBezTo>
                  <a:cubicBezTo>
                    <a:pt x="171494" y="19112"/>
                    <a:pt x="190473" y="22001"/>
                    <a:pt x="208721" y="27623"/>
                  </a:cubicBezTo>
                  <a:cubicBezTo>
                    <a:pt x="232773" y="33777"/>
                    <a:pt x="255330" y="44734"/>
                    <a:pt x="275034" y="59836"/>
                  </a:cubicBezTo>
                  <a:cubicBezTo>
                    <a:pt x="281598" y="64912"/>
                    <a:pt x="285532" y="72668"/>
                    <a:pt x="285750" y="80963"/>
                  </a:cubicBezTo>
                  <a:close/>
                </a:path>
              </a:pathLst>
            </a:custGeom>
            <a:solidFill>
              <a:schemeClr val="bg1"/>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1FFDC22-3CC2-F1EA-70F6-6FEDF98A6A75}"/>
                </a:ext>
              </a:extLst>
            </p:cNvPr>
            <p:cNvSpPr/>
            <p:nvPr/>
          </p:nvSpPr>
          <p:spPr>
            <a:xfrm>
              <a:off x="1655190" y="3221512"/>
              <a:ext cx="228600" cy="19050"/>
            </a:xfrm>
            <a:custGeom>
              <a:avLst/>
              <a:gdLst>
                <a:gd name="connsiteX0" fmla="*/ 0 w 228600"/>
                <a:gd name="connsiteY0" fmla="*/ 0 h 19050"/>
                <a:gd name="connsiteX1" fmla="*/ 228600 w 228600"/>
                <a:gd name="connsiteY1" fmla="*/ 0 h 19050"/>
                <a:gd name="connsiteX2" fmla="*/ 228600 w 228600"/>
                <a:gd name="connsiteY2" fmla="*/ 19050 h 19050"/>
                <a:gd name="connsiteX3" fmla="*/ 0 w 2286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28600" h="19050">
                  <a:moveTo>
                    <a:pt x="0" y="0"/>
                  </a:moveTo>
                  <a:lnTo>
                    <a:pt x="228600" y="0"/>
                  </a:lnTo>
                  <a:lnTo>
                    <a:pt x="228600" y="19050"/>
                  </a:lnTo>
                  <a:lnTo>
                    <a:pt x="0" y="19050"/>
                  </a:lnTo>
                  <a:close/>
                </a:path>
              </a:pathLst>
            </a:custGeom>
            <a:solidFill>
              <a:schemeClr val="bg1"/>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49FC6E1-D65A-4C23-66FD-D2CC03FEE4B5}"/>
                </a:ext>
              </a:extLst>
            </p:cNvPr>
            <p:cNvSpPr/>
            <p:nvPr/>
          </p:nvSpPr>
          <p:spPr>
            <a:xfrm>
              <a:off x="1655190" y="3297712"/>
              <a:ext cx="228600" cy="19050"/>
            </a:xfrm>
            <a:custGeom>
              <a:avLst/>
              <a:gdLst>
                <a:gd name="connsiteX0" fmla="*/ 0 w 228600"/>
                <a:gd name="connsiteY0" fmla="*/ 0 h 19050"/>
                <a:gd name="connsiteX1" fmla="*/ 228600 w 228600"/>
                <a:gd name="connsiteY1" fmla="*/ 0 h 19050"/>
                <a:gd name="connsiteX2" fmla="*/ 228600 w 228600"/>
                <a:gd name="connsiteY2" fmla="*/ 19050 h 19050"/>
                <a:gd name="connsiteX3" fmla="*/ 0 w 2286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28600" h="19050">
                  <a:moveTo>
                    <a:pt x="0" y="0"/>
                  </a:moveTo>
                  <a:lnTo>
                    <a:pt x="228600" y="0"/>
                  </a:lnTo>
                  <a:lnTo>
                    <a:pt x="228600" y="19050"/>
                  </a:lnTo>
                  <a:lnTo>
                    <a:pt x="0" y="19050"/>
                  </a:lnTo>
                  <a:close/>
                </a:path>
              </a:pathLst>
            </a:custGeom>
            <a:solidFill>
              <a:schemeClr val="bg1"/>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4B9A5A-47E1-F599-8E6D-D5AB79861BB2}"/>
                </a:ext>
              </a:extLst>
            </p:cNvPr>
            <p:cNvSpPr/>
            <p:nvPr/>
          </p:nvSpPr>
          <p:spPr>
            <a:xfrm>
              <a:off x="1655190" y="3373912"/>
              <a:ext cx="228600" cy="19050"/>
            </a:xfrm>
            <a:custGeom>
              <a:avLst/>
              <a:gdLst>
                <a:gd name="connsiteX0" fmla="*/ 0 w 228600"/>
                <a:gd name="connsiteY0" fmla="*/ 0 h 19050"/>
                <a:gd name="connsiteX1" fmla="*/ 228600 w 228600"/>
                <a:gd name="connsiteY1" fmla="*/ 0 h 19050"/>
                <a:gd name="connsiteX2" fmla="*/ 228600 w 228600"/>
                <a:gd name="connsiteY2" fmla="*/ 19050 h 19050"/>
                <a:gd name="connsiteX3" fmla="*/ 0 w 2286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28600" h="19050">
                  <a:moveTo>
                    <a:pt x="0" y="0"/>
                  </a:moveTo>
                  <a:lnTo>
                    <a:pt x="228600" y="0"/>
                  </a:lnTo>
                  <a:lnTo>
                    <a:pt x="228600" y="19050"/>
                  </a:lnTo>
                  <a:lnTo>
                    <a:pt x="0" y="19050"/>
                  </a:lnTo>
                  <a:close/>
                </a:path>
              </a:pathLst>
            </a:custGeom>
            <a:solidFill>
              <a:schemeClr val="bg1"/>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6D64C98-BF07-A851-41EF-440BE3C3A409}"/>
                </a:ext>
              </a:extLst>
            </p:cNvPr>
            <p:cNvSpPr/>
            <p:nvPr/>
          </p:nvSpPr>
          <p:spPr>
            <a:xfrm>
              <a:off x="1655190" y="3450112"/>
              <a:ext cx="228600" cy="19050"/>
            </a:xfrm>
            <a:custGeom>
              <a:avLst/>
              <a:gdLst>
                <a:gd name="connsiteX0" fmla="*/ 0 w 228600"/>
                <a:gd name="connsiteY0" fmla="*/ 0 h 19050"/>
                <a:gd name="connsiteX1" fmla="*/ 228600 w 228600"/>
                <a:gd name="connsiteY1" fmla="*/ 0 h 19050"/>
                <a:gd name="connsiteX2" fmla="*/ 228600 w 228600"/>
                <a:gd name="connsiteY2" fmla="*/ 19050 h 19050"/>
                <a:gd name="connsiteX3" fmla="*/ 0 w 2286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28600" h="19050">
                  <a:moveTo>
                    <a:pt x="0" y="0"/>
                  </a:moveTo>
                  <a:lnTo>
                    <a:pt x="228600" y="0"/>
                  </a:lnTo>
                  <a:lnTo>
                    <a:pt x="228600" y="19050"/>
                  </a:lnTo>
                  <a:lnTo>
                    <a:pt x="0" y="19050"/>
                  </a:lnTo>
                  <a:close/>
                </a:path>
              </a:pathLst>
            </a:custGeom>
            <a:solidFill>
              <a:schemeClr val="bg1"/>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1F117B1-BC31-A3C8-9704-CB3FD8116101}"/>
                </a:ext>
              </a:extLst>
            </p:cNvPr>
            <p:cNvSpPr/>
            <p:nvPr/>
          </p:nvSpPr>
          <p:spPr>
            <a:xfrm>
              <a:off x="1197990" y="2907187"/>
              <a:ext cx="762000" cy="647700"/>
            </a:xfrm>
            <a:custGeom>
              <a:avLst/>
              <a:gdLst>
                <a:gd name="connsiteX0" fmla="*/ 723900 w 762000"/>
                <a:gd name="connsiteY0" fmla="*/ 114300 h 647700"/>
                <a:gd name="connsiteX1" fmla="*/ 447675 w 762000"/>
                <a:gd name="connsiteY1" fmla="*/ 114300 h 647700"/>
                <a:gd name="connsiteX2" fmla="*/ 447675 w 762000"/>
                <a:gd name="connsiteY2" fmla="*/ 38100 h 647700"/>
                <a:gd name="connsiteX3" fmla="*/ 409575 w 762000"/>
                <a:gd name="connsiteY3" fmla="*/ 0 h 647700"/>
                <a:gd name="connsiteX4" fmla="*/ 352425 w 762000"/>
                <a:gd name="connsiteY4" fmla="*/ 0 h 647700"/>
                <a:gd name="connsiteX5" fmla="*/ 314325 w 762000"/>
                <a:gd name="connsiteY5" fmla="*/ 38100 h 647700"/>
                <a:gd name="connsiteX6" fmla="*/ 314325 w 762000"/>
                <a:gd name="connsiteY6" fmla="*/ 114300 h 647700"/>
                <a:gd name="connsiteX7" fmla="*/ 38100 w 762000"/>
                <a:gd name="connsiteY7" fmla="*/ 114300 h 647700"/>
                <a:gd name="connsiteX8" fmla="*/ 0 w 762000"/>
                <a:gd name="connsiteY8" fmla="*/ 152400 h 647700"/>
                <a:gd name="connsiteX9" fmla="*/ 0 w 762000"/>
                <a:gd name="connsiteY9" fmla="*/ 609600 h 647700"/>
                <a:gd name="connsiteX10" fmla="*/ 38100 w 762000"/>
                <a:gd name="connsiteY10" fmla="*/ 647700 h 647700"/>
                <a:gd name="connsiteX11" fmla="*/ 723900 w 762000"/>
                <a:gd name="connsiteY11" fmla="*/ 647700 h 647700"/>
                <a:gd name="connsiteX12" fmla="*/ 762000 w 762000"/>
                <a:gd name="connsiteY12" fmla="*/ 609600 h 647700"/>
                <a:gd name="connsiteX13" fmla="*/ 762000 w 762000"/>
                <a:gd name="connsiteY13" fmla="*/ 152400 h 647700"/>
                <a:gd name="connsiteX14" fmla="*/ 723900 w 762000"/>
                <a:gd name="connsiteY14" fmla="*/ 114300 h 647700"/>
                <a:gd name="connsiteX15" fmla="*/ 333375 w 762000"/>
                <a:gd name="connsiteY15" fmla="*/ 38100 h 647700"/>
                <a:gd name="connsiteX16" fmla="*/ 352425 w 762000"/>
                <a:gd name="connsiteY16" fmla="*/ 19050 h 647700"/>
                <a:gd name="connsiteX17" fmla="*/ 409575 w 762000"/>
                <a:gd name="connsiteY17" fmla="*/ 19050 h 647700"/>
                <a:gd name="connsiteX18" fmla="*/ 428625 w 762000"/>
                <a:gd name="connsiteY18" fmla="*/ 38100 h 647700"/>
                <a:gd name="connsiteX19" fmla="*/ 428625 w 762000"/>
                <a:gd name="connsiteY19" fmla="*/ 142875 h 647700"/>
                <a:gd name="connsiteX20" fmla="*/ 409575 w 762000"/>
                <a:gd name="connsiteY20" fmla="*/ 161925 h 647700"/>
                <a:gd name="connsiteX21" fmla="*/ 352425 w 762000"/>
                <a:gd name="connsiteY21" fmla="*/ 161925 h 647700"/>
                <a:gd name="connsiteX22" fmla="*/ 333375 w 762000"/>
                <a:gd name="connsiteY22" fmla="*/ 142875 h 647700"/>
                <a:gd name="connsiteX23" fmla="*/ 742950 w 762000"/>
                <a:gd name="connsiteY23" fmla="*/ 609600 h 647700"/>
                <a:gd name="connsiteX24" fmla="*/ 723900 w 762000"/>
                <a:gd name="connsiteY24" fmla="*/ 628650 h 647700"/>
                <a:gd name="connsiteX25" fmla="*/ 38100 w 762000"/>
                <a:gd name="connsiteY25" fmla="*/ 628650 h 647700"/>
                <a:gd name="connsiteX26" fmla="*/ 19050 w 762000"/>
                <a:gd name="connsiteY26" fmla="*/ 609600 h 647700"/>
                <a:gd name="connsiteX27" fmla="*/ 19050 w 762000"/>
                <a:gd name="connsiteY27" fmla="*/ 152400 h 647700"/>
                <a:gd name="connsiteX28" fmla="*/ 38100 w 762000"/>
                <a:gd name="connsiteY28" fmla="*/ 133350 h 647700"/>
                <a:gd name="connsiteX29" fmla="*/ 314325 w 762000"/>
                <a:gd name="connsiteY29" fmla="*/ 133350 h 647700"/>
                <a:gd name="connsiteX30" fmla="*/ 314325 w 762000"/>
                <a:gd name="connsiteY30" fmla="*/ 142875 h 647700"/>
                <a:gd name="connsiteX31" fmla="*/ 352425 w 762000"/>
                <a:gd name="connsiteY31" fmla="*/ 180975 h 647700"/>
                <a:gd name="connsiteX32" fmla="*/ 409575 w 762000"/>
                <a:gd name="connsiteY32" fmla="*/ 180975 h 647700"/>
                <a:gd name="connsiteX33" fmla="*/ 447675 w 762000"/>
                <a:gd name="connsiteY33" fmla="*/ 142875 h 647700"/>
                <a:gd name="connsiteX34" fmla="*/ 447675 w 762000"/>
                <a:gd name="connsiteY34" fmla="*/ 133350 h 647700"/>
                <a:gd name="connsiteX35" fmla="*/ 723900 w 762000"/>
                <a:gd name="connsiteY35" fmla="*/ 133350 h 647700"/>
                <a:gd name="connsiteX36" fmla="*/ 742950 w 762000"/>
                <a:gd name="connsiteY36" fmla="*/ 1524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62000" h="647700">
                  <a:moveTo>
                    <a:pt x="723900" y="114300"/>
                  </a:moveTo>
                  <a:lnTo>
                    <a:pt x="447675" y="114300"/>
                  </a:lnTo>
                  <a:lnTo>
                    <a:pt x="447675" y="38100"/>
                  </a:lnTo>
                  <a:cubicBezTo>
                    <a:pt x="447675" y="17058"/>
                    <a:pt x="430617" y="0"/>
                    <a:pt x="409575" y="0"/>
                  </a:cubicBezTo>
                  <a:lnTo>
                    <a:pt x="352425" y="0"/>
                  </a:lnTo>
                  <a:cubicBezTo>
                    <a:pt x="331383" y="0"/>
                    <a:pt x="314325" y="17058"/>
                    <a:pt x="314325" y="38100"/>
                  </a:cubicBezTo>
                  <a:lnTo>
                    <a:pt x="314325" y="114300"/>
                  </a:lnTo>
                  <a:lnTo>
                    <a:pt x="38100" y="114300"/>
                  </a:lnTo>
                  <a:cubicBezTo>
                    <a:pt x="17058" y="114300"/>
                    <a:pt x="0" y="131358"/>
                    <a:pt x="0" y="152400"/>
                  </a:cubicBezTo>
                  <a:lnTo>
                    <a:pt x="0" y="609600"/>
                  </a:lnTo>
                  <a:cubicBezTo>
                    <a:pt x="0" y="630642"/>
                    <a:pt x="17058" y="647700"/>
                    <a:pt x="38100" y="647700"/>
                  </a:cubicBezTo>
                  <a:lnTo>
                    <a:pt x="723900" y="647700"/>
                  </a:lnTo>
                  <a:cubicBezTo>
                    <a:pt x="744942" y="647700"/>
                    <a:pt x="762000" y="630642"/>
                    <a:pt x="762000" y="609600"/>
                  </a:cubicBezTo>
                  <a:lnTo>
                    <a:pt x="762000" y="152400"/>
                  </a:lnTo>
                  <a:cubicBezTo>
                    <a:pt x="762000" y="131358"/>
                    <a:pt x="744942" y="114300"/>
                    <a:pt x="723900" y="114300"/>
                  </a:cubicBezTo>
                  <a:close/>
                  <a:moveTo>
                    <a:pt x="333375" y="38100"/>
                  </a:moveTo>
                  <a:cubicBezTo>
                    <a:pt x="333375" y="27579"/>
                    <a:pt x="341904" y="19050"/>
                    <a:pt x="352425" y="19050"/>
                  </a:cubicBezTo>
                  <a:lnTo>
                    <a:pt x="409575" y="19050"/>
                  </a:lnTo>
                  <a:cubicBezTo>
                    <a:pt x="420096" y="19050"/>
                    <a:pt x="428625" y="27579"/>
                    <a:pt x="428625" y="38100"/>
                  </a:cubicBezTo>
                  <a:lnTo>
                    <a:pt x="428625" y="142875"/>
                  </a:lnTo>
                  <a:cubicBezTo>
                    <a:pt x="428625" y="153396"/>
                    <a:pt x="420096" y="161925"/>
                    <a:pt x="409575" y="161925"/>
                  </a:cubicBezTo>
                  <a:lnTo>
                    <a:pt x="352425" y="161925"/>
                  </a:lnTo>
                  <a:cubicBezTo>
                    <a:pt x="341904" y="161925"/>
                    <a:pt x="333375" y="153396"/>
                    <a:pt x="333375" y="142875"/>
                  </a:cubicBezTo>
                  <a:close/>
                  <a:moveTo>
                    <a:pt x="742950" y="609600"/>
                  </a:moveTo>
                  <a:cubicBezTo>
                    <a:pt x="742950" y="620121"/>
                    <a:pt x="734421" y="628650"/>
                    <a:pt x="723900" y="628650"/>
                  </a:cubicBezTo>
                  <a:lnTo>
                    <a:pt x="38100" y="628650"/>
                  </a:lnTo>
                  <a:cubicBezTo>
                    <a:pt x="27579" y="628650"/>
                    <a:pt x="19050" y="620121"/>
                    <a:pt x="19050" y="609600"/>
                  </a:cubicBezTo>
                  <a:lnTo>
                    <a:pt x="19050" y="152400"/>
                  </a:lnTo>
                  <a:cubicBezTo>
                    <a:pt x="19050" y="141879"/>
                    <a:pt x="27579" y="133350"/>
                    <a:pt x="38100" y="133350"/>
                  </a:cubicBezTo>
                  <a:lnTo>
                    <a:pt x="314325" y="133350"/>
                  </a:lnTo>
                  <a:lnTo>
                    <a:pt x="314325" y="142875"/>
                  </a:lnTo>
                  <a:cubicBezTo>
                    <a:pt x="314325" y="163917"/>
                    <a:pt x="331383" y="180975"/>
                    <a:pt x="352425" y="180975"/>
                  </a:cubicBezTo>
                  <a:lnTo>
                    <a:pt x="409575" y="180975"/>
                  </a:lnTo>
                  <a:cubicBezTo>
                    <a:pt x="430617" y="180975"/>
                    <a:pt x="447675" y="163917"/>
                    <a:pt x="447675" y="142875"/>
                  </a:cubicBezTo>
                  <a:lnTo>
                    <a:pt x="447675" y="133350"/>
                  </a:lnTo>
                  <a:lnTo>
                    <a:pt x="723900" y="133350"/>
                  </a:lnTo>
                  <a:cubicBezTo>
                    <a:pt x="734421" y="133350"/>
                    <a:pt x="742950" y="141879"/>
                    <a:pt x="742950" y="152400"/>
                  </a:cubicBezTo>
                  <a:close/>
                </a:path>
              </a:pathLst>
            </a:custGeom>
            <a:solidFill>
              <a:schemeClr val="bg1"/>
            </a:solidFill>
            <a:ln w="9525" cap="flat">
              <a:noFill/>
              <a:prstDash val="solid"/>
              <a:miter/>
            </a:ln>
          </p:spPr>
          <p:txBody>
            <a:bodyPr rtlCol="0" anchor="ctr"/>
            <a:lstStyle/>
            <a:p>
              <a:endParaRPr lang="en-GB"/>
            </a:p>
          </p:txBody>
        </p:sp>
      </p:grpSp>
      <p:grpSp>
        <p:nvGrpSpPr>
          <p:cNvPr id="31" name="Group 30">
            <a:extLst>
              <a:ext uri="{FF2B5EF4-FFF2-40B4-BE49-F238E27FC236}">
                <a16:creationId xmlns:a16="http://schemas.microsoft.com/office/drawing/2014/main" id="{9ED87E65-0EB9-8DAF-B73C-0B72BB4849C0}"/>
              </a:ext>
            </a:extLst>
          </p:cNvPr>
          <p:cNvGrpSpPr/>
          <p:nvPr userDrawn="1"/>
        </p:nvGrpSpPr>
        <p:grpSpPr>
          <a:xfrm>
            <a:off x="2060999" y="1901510"/>
            <a:ext cx="609600" cy="647700"/>
            <a:chOff x="2952161" y="2056943"/>
            <a:chExt cx="609600" cy="647700"/>
          </a:xfrm>
        </p:grpSpPr>
        <p:sp>
          <p:nvSpPr>
            <p:cNvPr id="29" name="Freeform: Shape 28">
              <a:extLst>
                <a:ext uri="{FF2B5EF4-FFF2-40B4-BE49-F238E27FC236}">
                  <a16:creationId xmlns:a16="http://schemas.microsoft.com/office/drawing/2014/main" id="{234A75B6-9689-FEF6-22D5-AFDDE9FD6E05}"/>
                </a:ext>
              </a:extLst>
            </p:cNvPr>
            <p:cNvSpPr/>
            <p:nvPr/>
          </p:nvSpPr>
          <p:spPr>
            <a:xfrm>
              <a:off x="3104561" y="2056943"/>
              <a:ext cx="304800" cy="304800"/>
            </a:xfrm>
            <a:custGeom>
              <a:avLst/>
              <a:gdLst>
                <a:gd name="connsiteX0" fmla="*/ 152400 w 304800"/>
                <a:gd name="connsiteY0" fmla="*/ 19050 h 304800"/>
                <a:gd name="connsiteX1" fmla="*/ 285750 w 304800"/>
                <a:gd name="connsiteY1" fmla="*/ 152400 h 304800"/>
                <a:gd name="connsiteX2" fmla="*/ 152400 w 304800"/>
                <a:gd name="connsiteY2" fmla="*/ 285750 h 304800"/>
                <a:gd name="connsiteX3" fmla="*/ 19050 w 304800"/>
                <a:gd name="connsiteY3" fmla="*/ 152400 h 304800"/>
                <a:gd name="connsiteX4" fmla="*/ 152400 w 304800"/>
                <a:gd name="connsiteY4" fmla="*/ 19050 h 304800"/>
                <a:gd name="connsiteX5" fmla="*/ 152400 w 304800"/>
                <a:gd name="connsiteY5" fmla="*/ 0 h 304800"/>
                <a:gd name="connsiteX6" fmla="*/ 0 w 304800"/>
                <a:gd name="connsiteY6" fmla="*/ 152400 h 304800"/>
                <a:gd name="connsiteX7" fmla="*/ 152400 w 304800"/>
                <a:gd name="connsiteY7" fmla="*/ 304800 h 304800"/>
                <a:gd name="connsiteX8" fmla="*/ 304800 w 304800"/>
                <a:gd name="connsiteY8" fmla="*/ 152400 h 304800"/>
                <a:gd name="connsiteX9" fmla="*/ 152400 w 304800"/>
                <a:gd name="connsiteY9"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800" h="304800">
                  <a:moveTo>
                    <a:pt x="152400" y="19050"/>
                  </a:moveTo>
                  <a:cubicBezTo>
                    <a:pt x="226047" y="19050"/>
                    <a:pt x="285750" y="78753"/>
                    <a:pt x="285750" y="152400"/>
                  </a:cubicBezTo>
                  <a:cubicBezTo>
                    <a:pt x="285750" y="226047"/>
                    <a:pt x="226047" y="285750"/>
                    <a:pt x="152400" y="285750"/>
                  </a:cubicBezTo>
                  <a:cubicBezTo>
                    <a:pt x="78753" y="285750"/>
                    <a:pt x="19050" y="226047"/>
                    <a:pt x="19050" y="152400"/>
                  </a:cubicBezTo>
                  <a:cubicBezTo>
                    <a:pt x="19123" y="78783"/>
                    <a:pt x="78783" y="19123"/>
                    <a:pt x="152400" y="19050"/>
                  </a:cubicBezTo>
                  <a:moveTo>
                    <a:pt x="152400" y="0"/>
                  </a:moveTo>
                  <a:cubicBezTo>
                    <a:pt x="68231" y="0"/>
                    <a:pt x="0" y="68231"/>
                    <a:pt x="0" y="152400"/>
                  </a:cubicBezTo>
                  <a:cubicBezTo>
                    <a:pt x="0" y="236569"/>
                    <a:pt x="68231" y="304800"/>
                    <a:pt x="152400" y="304800"/>
                  </a:cubicBezTo>
                  <a:cubicBezTo>
                    <a:pt x="236569" y="304800"/>
                    <a:pt x="304800" y="236569"/>
                    <a:pt x="304800" y="152400"/>
                  </a:cubicBezTo>
                  <a:cubicBezTo>
                    <a:pt x="304800" y="68231"/>
                    <a:pt x="236569" y="0"/>
                    <a:pt x="152400" y="0"/>
                  </a:cubicBezTo>
                  <a:close/>
                </a:path>
              </a:pathLst>
            </a:custGeom>
            <a:solidFill>
              <a:schemeClr val="bg1"/>
            </a:solid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F8F6B99-B650-349B-F98A-BF62BAD98D16}"/>
                </a:ext>
              </a:extLst>
            </p:cNvPr>
            <p:cNvSpPr/>
            <p:nvPr/>
          </p:nvSpPr>
          <p:spPr>
            <a:xfrm>
              <a:off x="2952161" y="2399843"/>
              <a:ext cx="609600" cy="304800"/>
            </a:xfrm>
            <a:custGeom>
              <a:avLst/>
              <a:gdLst>
                <a:gd name="connsiteX0" fmla="*/ 609600 w 609600"/>
                <a:gd name="connsiteY0" fmla="*/ 304800 h 304800"/>
                <a:gd name="connsiteX1" fmla="*/ 590550 w 609600"/>
                <a:gd name="connsiteY1" fmla="*/ 304800 h 304800"/>
                <a:gd name="connsiteX2" fmla="*/ 590550 w 609600"/>
                <a:gd name="connsiteY2" fmla="*/ 157163 h 304800"/>
                <a:gd name="connsiteX3" fmla="*/ 564594 w 609600"/>
                <a:gd name="connsiteY3" fmla="*/ 105547 h 304800"/>
                <a:gd name="connsiteX4" fmla="*/ 423986 w 609600"/>
                <a:gd name="connsiteY4" fmla="*/ 37148 h 304800"/>
                <a:gd name="connsiteX5" fmla="*/ 304800 w 609600"/>
                <a:gd name="connsiteY5" fmla="*/ 19050 h 304800"/>
                <a:gd name="connsiteX6" fmla="*/ 185509 w 609600"/>
                <a:gd name="connsiteY6" fmla="*/ 37148 h 304800"/>
                <a:gd name="connsiteX7" fmla="*/ 44653 w 609600"/>
                <a:gd name="connsiteY7" fmla="*/ 105727 h 304800"/>
                <a:gd name="connsiteX8" fmla="*/ 19050 w 609600"/>
                <a:gd name="connsiteY8" fmla="*/ 157163 h 304800"/>
                <a:gd name="connsiteX9" fmla="*/ 19050 w 609600"/>
                <a:gd name="connsiteY9" fmla="*/ 304800 h 304800"/>
                <a:gd name="connsiteX10" fmla="*/ 0 w 609600"/>
                <a:gd name="connsiteY10" fmla="*/ 304800 h 304800"/>
                <a:gd name="connsiteX11" fmla="*/ 0 w 609600"/>
                <a:gd name="connsiteY11" fmla="*/ 157163 h 304800"/>
                <a:gd name="connsiteX12" fmla="*/ 33109 w 609600"/>
                <a:gd name="connsiteY12" fmla="*/ 90668 h 304800"/>
                <a:gd name="connsiteX13" fmla="*/ 180375 w 609600"/>
                <a:gd name="connsiteY13" fmla="*/ 18831 h 304800"/>
                <a:gd name="connsiteX14" fmla="*/ 304800 w 609600"/>
                <a:gd name="connsiteY14" fmla="*/ 0 h 304800"/>
                <a:gd name="connsiteX15" fmla="*/ 429339 w 609600"/>
                <a:gd name="connsiteY15" fmla="*/ 18850 h 304800"/>
                <a:gd name="connsiteX16" fmla="*/ 576577 w 609600"/>
                <a:gd name="connsiteY16" fmla="*/ 90726 h 304800"/>
                <a:gd name="connsiteX17" fmla="*/ 609600 w 609600"/>
                <a:gd name="connsiteY17" fmla="*/ 157163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9600" h="304800">
                  <a:moveTo>
                    <a:pt x="609600" y="304800"/>
                  </a:moveTo>
                  <a:lnTo>
                    <a:pt x="590550" y="304800"/>
                  </a:lnTo>
                  <a:lnTo>
                    <a:pt x="590550" y="157163"/>
                  </a:lnTo>
                  <a:cubicBezTo>
                    <a:pt x="590097" y="136930"/>
                    <a:pt x="580565" y="117976"/>
                    <a:pt x="564594" y="105547"/>
                  </a:cubicBezTo>
                  <a:cubicBezTo>
                    <a:pt x="522821" y="73493"/>
                    <a:pt x="474991" y="50226"/>
                    <a:pt x="423986" y="37148"/>
                  </a:cubicBezTo>
                  <a:cubicBezTo>
                    <a:pt x="385369" y="25264"/>
                    <a:pt x="345204" y="19165"/>
                    <a:pt x="304800" y="19050"/>
                  </a:cubicBezTo>
                  <a:cubicBezTo>
                    <a:pt x="264408" y="19751"/>
                    <a:pt x="224291" y="25838"/>
                    <a:pt x="185509" y="37148"/>
                  </a:cubicBezTo>
                  <a:cubicBezTo>
                    <a:pt x="135037" y="51930"/>
                    <a:pt x="87419" y="75115"/>
                    <a:pt x="44653" y="105727"/>
                  </a:cubicBezTo>
                  <a:cubicBezTo>
                    <a:pt x="28844" y="118171"/>
                    <a:pt x="19447" y="137048"/>
                    <a:pt x="19050" y="157163"/>
                  </a:cubicBezTo>
                  <a:lnTo>
                    <a:pt x="19050" y="304800"/>
                  </a:lnTo>
                  <a:lnTo>
                    <a:pt x="0" y="304800"/>
                  </a:lnTo>
                  <a:lnTo>
                    <a:pt x="0" y="157163"/>
                  </a:lnTo>
                  <a:cubicBezTo>
                    <a:pt x="472" y="131146"/>
                    <a:pt x="12633" y="106725"/>
                    <a:pt x="33109" y="90668"/>
                  </a:cubicBezTo>
                  <a:cubicBezTo>
                    <a:pt x="77795" y="58590"/>
                    <a:pt x="127586" y="34301"/>
                    <a:pt x="180375" y="18831"/>
                  </a:cubicBezTo>
                  <a:cubicBezTo>
                    <a:pt x="220827" y="7045"/>
                    <a:pt x="262672" y="712"/>
                    <a:pt x="304800" y="0"/>
                  </a:cubicBezTo>
                  <a:cubicBezTo>
                    <a:pt x="347016" y="104"/>
                    <a:pt x="388984" y="6456"/>
                    <a:pt x="429339" y="18850"/>
                  </a:cubicBezTo>
                  <a:cubicBezTo>
                    <a:pt x="482770" y="32617"/>
                    <a:pt x="532856" y="57067"/>
                    <a:pt x="576577" y="90726"/>
                  </a:cubicBezTo>
                  <a:cubicBezTo>
                    <a:pt x="597012" y="106781"/>
                    <a:pt x="609139" y="131178"/>
                    <a:pt x="609600" y="157163"/>
                  </a:cubicBezTo>
                  <a:close/>
                </a:path>
              </a:pathLst>
            </a:custGeom>
            <a:solidFill>
              <a:schemeClr val="bg1"/>
            </a:solidFill>
            <a:ln w="9525" cap="flat">
              <a:noFill/>
              <a:prstDash val="solid"/>
              <a:miter/>
            </a:ln>
          </p:spPr>
          <p:txBody>
            <a:bodyPr rtlCol="0" anchor="ctr"/>
            <a:lstStyle/>
            <a:p>
              <a:endParaRPr lang="en-GB"/>
            </a:p>
          </p:txBody>
        </p:sp>
      </p:grpSp>
      <p:sp>
        <p:nvSpPr>
          <p:cNvPr id="32" name="Text Placeholder 14">
            <a:extLst>
              <a:ext uri="{FF2B5EF4-FFF2-40B4-BE49-F238E27FC236}">
                <a16:creationId xmlns:a16="http://schemas.microsoft.com/office/drawing/2014/main" id="{8F81D350-FBC4-AF2A-902A-A50AF6DDF0FC}"/>
              </a:ext>
            </a:extLst>
          </p:cNvPr>
          <p:cNvSpPr>
            <a:spLocks noGrp="1"/>
          </p:cNvSpPr>
          <p:nvPr>
            <p:ph type="body" sz="quarter" idx="13" hasCustomPrompt="1"/>
          </p:nvPr>
        </p:nvSpPr>
        <p:spPr>
          <a:xfrm>
            <a:off x="2908409" y="4992400"/>
            <a:ext cx="7513272" cy="914743"/>
          </a:xfrm>
          <a:prstGeom prst="rect">
            <a:avLst/>
          </a:prstGeom>
          <a:noFill/>
        </p:spPr>
        <p:txBody>
          <a:bodyPr lIns="108000" tIns="108000" rIns="108000" bIns="108000" anchor="ctr" anchorCtr="0"/>
          <a:lstStyle>
            <a:lvl1pPr>
              <a:defRPr lang="en-GB" sz="2400" b="0" dirty="0">
                <a:solidFill>
                  <a:schemeClr val="bg1"/>
                </a:solidFill>
              </a:defRPr>
            </a:lvl1pPr>
          </a:lstStyle>
          <a:p>
            <a:pPr marL="0" lvl="0" indent="0">
              <a:buNone/>
            </a:pPr>
            <a:r>
              <a:rPr lang="en-US"/>
              <a:t>LinkedIn</a:t>
            </a:r>
            <a:endParaRPr lang="en-GB"/>
          </a:p>
        </p:txBody>
      </p:sp>
      <p:pic>
        <p:nvPicPr>
          <p:cNvPr id="34" name="Graphic 33">
            <a:extLst>
              <a:ext uri="{FF2B5EF4-FFF2-40B4-BE49-F238E27FC236}">
                <a16:creationId xmlns:a16="http://schemas.microsoft.com/office/drawing/2014/main" id="{EB87F475-6DE2-4B93-7805-9CF5E8112B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46563" y="5118247"/>
            <a:ext cx="767631" cy="648000"/>
          </a:xfrm>
          <a:prstGeom prst="rect">
            <a:avLst/>
          </a:prstGeom>
        </p:spPr>
      </p:pic>
      <p:pic>
        <p:nvPicPr>
          <p:cNvPr id="4" name="Picture 2">
            <a:extLst>
              <a:ext uri="{FF2B5EF4-FFF2-40B4-BE49-F238E27FC236}">
                <a16:creationId xmlns:a16="http://schemas.microsoft.com/office/drawing/2014/main" id="{4BA79B85-C2C5-382A-C533-7EF193D31C5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244686" y="-106325"/>
            <a:ext cx="1866666" cy="981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19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par>
                                <p:cTn id="8" presetID="10" presetClass="entr" presetSubtype="0" fill="hold" nodeType="withEffect">
                                  <p:stCondLst>
                                    <p:cond delay="25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childTnLst>
                                </p:cTn>
                              </p:par>
                            </p:childTnLst>
                          </p:cTn>
                        </p:par>
                        <p:par>
                          <p:cTn id="11" fill="hold">
                            <p:stCondLst>
                              <p:cond delay="1250"/>
                            </p:stCondLst>
                            <p:childTnLst>
                              <p:par>
                                <p:cTn id="12" presetID="10" presetClass="entr" presetSubtype="0" fill="hold" grpId="0" nodeType="after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1000"/>
                                        <p:tgtEl>
                                          <p:spTgt spid="11">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25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childTnLst>
                                </p:cTn>
                              </p:par>
                              <p:par>
                                <p:cTn id="26" presetID="10" presetClass="entr" presetSubtype="0" fill="hold" grpId="0" nodeType="withEffect">
                                  <p:stCondLst>
                                    <p:cond delay="25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fade">
                                      <p:cBhvr>
                                        <p:cTn id="28" dur="1000"/>
                                        <p:tgtEl>
                                          <p:spTgt spid="1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25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fade">
                                      <p:cBhvr>
                                        <p:cTn id="33" dur="1000"/>
                                        <p:tgtEl>
                                          <p:spTgt spid="32">
                                            <p:txEl>
                                              <p:pRg st="0" end="0"/>
                                            </p:txEl>
                                          </p:spTgt>
                                        </p:tgtEl>
                                      </p:cBhvr>
                                    </p:animEffect>
                                  </p:childTnLst>
                                </p:cTn>
                              </p:par>
                              <p:par>
                                <p:cTn id="34" presetID="10" presetClass="entr" presetSubtype="0" fill="hold" nodeType="withEffect">
                                  <p:stCondLst>
                                    <p:cond delay="25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click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childTnLst>
                </p:cTn>
              </p:par>
            </p:tnLst>
          </p:tmpl>
        </p:tmplLst>
      </p:bldP>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18" grpId="0" animBg="1"/>
      <p:bldP spid="19" grpId="0" animBg="1"/>
      <p:bldP spid="12" grpId="0" build="p">
        <p:tmplLst>
          <p:tmpl lvl="1">
            <p:tnLst>
              <p:par>
                <p:cTn presetID="10" presetClass="entr" presetSubtype="0" fill="hold" nodeType="withEffect">
                  <p:stCondLst>
                    <p:cond delay="25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32" grpId="0" build="p">
        <p:tmplLst>
          <p:tmpl lvl="1">
            <p:tnLst>
              <p:par>
                <p:cTn presetID="10" presetClass="entr" presetSubtype="0" fill="hold" nodeType="clickEffect">
                  <p:stCondLst>
                    <p:cond delay="250"/>
                  </p:stCondLst>
                  <p:childTnLst>
                    <p:set>
                      <p:cBhvr>
                        <p:cTn dur="1" fill="hold">
                          <p:stCondLst>
                            <p:cond delay="0"/>
                          </p:stCondLst>
                        </p:cTn>
                        <p:tgtEl>
                          <p:spTgt spid="32"/>
                        </p:tgtEl>
                        <p:attrNameLst>
                          <p:attrName>style.visibility</p:attrName>
                        </p:attrNameLst>
                      </p:cBhvr>
                      <p:to>
                        <p:strVal val="visible"/>
                      </p:to>
                    </p:set>
                    <p:animEffect transition="in" filter="fade">
                      <p:cBhvr>
                        <p:cTn dur="1000"/>
                        <p:tgtEl>
                          <p:spTgt spid="32"/>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llow us">
    <p:bg>
      <p:bgPr>
        <a:solidFill>
          <a:schemeClr val="bg2"/>
        </a:solidFill>
        <a:effectLst/>
      </p:bgPr>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96CDBDE3-64A0-99F1-94DA-2C4BF6DD0554}"/>
              </a:ext>
            </a:extLst>
          </p:cNvPr>
          <p:cNvPicPr>
            <a:picLocks noChangeAspect="1"/>
          </p:cNvPicPr>
          <p:nvPr userDrawn="1"/>
        </p:nvPicPr>
        <p:blipFill rotWithShape="1">
          <a:blip r:embed="rId2">
            <a:alphaModFix/>
            <a:duotone>
              <a:prstClr val="black"/>
              <a:schemeClr val="accent1">
                <a:tint val="45000"/>
                <a:satMod val="400000"/>
              </a:schemeClr>
            </a:duotone>
            <a:extLst>
              <a:ext uri="{28A0092B-C50C-407E-A947-70E740481C1C}">
                <a14:useLocalDpi xmlns:a14="http://schemas.microsoft.com/office/drawing/2010/main" val="0"/>
              </a:ext>
            </a:extLst>
          </a:blip>
          <a:srcRect l="7053" t="11791" r="6639" b="10689"/>
          <a:stretch/>
        </p:blipFill>
        <p:spPr>
          <a:xfrm>
            <a:off x="4415522" y="137154"/>
            <a:ext cx="3360956" cy="3018777"/>
          </a:xfrm>
          <a:prstGeom prst="rect">
            <a:avLst/>
          </a:prstGeom>
        </p:spPr>
      </p:pic>
      <p:sp>
        <p:nvSpPr>
          <p:cNvPr id="6" name="TextBox 5">
            <a:extLst>
              <a:ext uri="{FF2B5EF4-FFF2-40B4-BE49-F238E27FC236}">
                <a16:creationId xmlns:a16="http://schemas.microsoft.com/office/drawing/2014/main" id="{8853CF34-ABCC-DAB8-A2B1-316A47EB6EA3}"/>
              </a:ext>
            </a:extLst>
          </p:cNvPr>
          <p:cNvSpPr txBox="1"/>
          <p:nvPr userDrawn="1"/>
        </p:nvSpPr>
        <p:spPr>
          <a:xfrm>
            <a:off x="4381500" y="3350603"/>
            <a:ext cx="3429000" cy="447795"/>
          </a:xfrm>
          <a:prstGeom prst="rect">
            <a:avLst/>
          </a:prstGeom>
          <a:noFill/>
        </p:spPr>
        <p:txBody>
          <a:bodyPr wrap="square" lIns="144000" tIns="144000" rIns="144000" bIns="144000" numCol="1" spcCol="360000" rtlCol="0" anchor="ctr" anchorCtr="0">
            <a:noAutofit/>
          </a:bodyPr>
          <a:lstStyle/>
          <a:p>
            <a:pPr algn="ctr">
              <a:spcAft>
                <a:spcPts val="1200"/>
              </a:spcAft>
            </a:pPr>
            <a:r>
              <a:rPr lang="en-GB" b="1" i="0">
                <a:solidFill>
                  <a:schemeClr val="tx1"/>
                </a:solidFill>
                <a:effectLst/>
                <a:latin typeface="Open Sans" panose="020B0606030504020204" pitchFamily="34" charset="0"/>
              </a:rPr>
              <a:t>Follow us</a:t>
            </a:r>
            <a:endParaRPr lang="en-GB" b="0" i="0">
              <a:solidFill>
                <a:schemeClr val="tx1"/>
              </a:solidFill>
              <a:effectLst/>
              <a:latin typeface="Open Sans" panose="020B0606030504020204" pitchFamily="34" charset="0"/>
            </a:endParaRPr>
          </a:p>
        </p:txBody>
      </p:sp>
      <p:sp>
        <p:nvSpPr>
          <p:cNvPr id="13" name="TextBox 12">
            <a:extLst>
              <a:ext uri="{FF2B5EF4-FFF2-40B4-BE49-F238E27FC236}">
                <a16:creationId xmlns:a16="http://schemas.microsoft.com/office/drawing/2014/main" id="{CAD79AE1-7252-4FBC-420D-3BB502F07FDC}"/>
              </a:ext>
            </a:extLst>
          </p:cNvPr>
          <p:cNvSpPr txBox="1"/>
          <p:nvPr userDrawn="1"/>
        </p:nvSpPr>
        <p:spPr>
          <a:xfrm>
            <a:off x="3040817" y="4088143"/>
            <a:ext cx="2231809" cy="447795"/>
          </a:xfrm>
          <a:prstGeom prst="rect">
            <a:avLst/>
          </a:prstGeom>
          <a:noFill/>
        </p:spPr>
        <p:txBody>
          <a:bodyPr wrap="square" lIns="144000" tIns="144000" rIns="144000" bIns="144000" numCol="1" spcCol="360000" rtlCol="0">
            <a:noAutofit/>
          </a:bodyPr>
          <a:lstStyle/>
          <a:p>
            <a:pPr algn="r">
              <a:spcAft>
                <a:spcPts val="1200"/>
              </a:spcAft>
            </a:pPr>
            <a:r>
              <a:rPr lang="en-GB" sz="1200" b="1" i="0">
                <a:solidFill>
                  <a:schemeClr val="tx1"/>
                </a:solidFill>
                <a:effectLst/>
                <a:latin typeface="Open Sans" panose="020B0606030504020204" pitchFamily="34" charset="0"/>
              </a:rPr>
              <a:t>@lbbdcouncil</a:t>
            </a:r>
          </a:p>
        </p:txBody>
      </p:sp>
      <p:sp>
        <p:nvSpPr>
          <p:cNvPr id="14" name="TextBox 13">
            <a:extLst>
              <a:ext uri="{FF2B5EF4-FFF2-40B4-BE49-F238E27FC236}">
                <a16:creationId xmlns:a16="http://schemas.microsoft.com/office/drawing/2014/main" id="{7E695624-539B-846D-BCBE-A330B93C4871}"/>
              </a:ext>
            </a:extLst>
          </p:cNvPr>
          <p:cNvSpPr txBox="1"/>
          <p:nvPr userDrawn="1"/>
        </p:nvSpPr>
        <p:spPr>
          <a:xfrm>
            <a:off x="2018563" y="4859120"/>
            <a:ext cx="3254063" cy="447795"/>
          </a:xfrm>
          <a:prstGeom prst="rect">
            <a:avLst/>
          </a:prstGeom>
          <a:noFill/>
        </p:spPr>
        <p:txBody>
          <a:bodyPr wrap="square" lIns="144000" tIns="144000" rIns="144000" bIns="144000" numCol="1" spcCol="360000" rtlCol="0">
            <a:noAutofit/>
          </a:bodyPr>
          <a:lstStyle/>
          <a:p>
            <a:pPr algn="r">
              <a:spcAft>
                <a:spcPts val="1200"/>
              </a:spcAft>
            </a:pPr>
            <a:r>
              <a:rPr lang="en-GB" sz="1200" b="1" i="0">
                <a:solidFill>
                  <a:schemeClr val="tx1"/>
                </a:solidFill>
                <a:effectLst/>
                <a:latin typeface="Open Sans" panose="020B0606030504020204" pitchFamily="34" charset="0"/>
              </a:rPr>
              <a:t>Facebook.com/</a:t>
            </a:r>
            <a:r>
              <a:rPr lang="en-GB" sz="1200" b="1" i="0" err="1">
                <a:solidFill>
                  <a:schemeClr val="tx1"/>
                </a:solidFill>
                <a:effectLst/>
                <a:latin typeface="Open Sans" panose="020B0606030504020204" pitchFamily="34" charset="0"/>
              </a:rPr>
              <a:t>barkinganddagenham</a:t>
            </a:r>
            <a:endParaRPr lang="en-GB" sz="1200" b="1" i="0">
              <a:solidFill>
                <a:schemeClr val="tx1"/>
              </a:solidFill>
              <a:effectLst/>
              <a:latin typeface="Open Sans" panose="020B0606030504020204" pitchFamily="34" charset="0"/>
            </a:endParaRPr>
          </a:p>
        </p:txBody>
      </p:sp>
      <p:sp>
        <p:nvSpPr>
          <p:cNvPr id="15" name="TextBox 14">
            <a:extLst>
              <a:ext uri="{FF2B5EF4-FFF2-40B4-BE49-F238E27FC236}">
                <a16:creationId xmlns:a16="http://schemas.microsoft.com/office/drawing/2014/main" id="{DDED3F25-997F-2C98-510A-98F0CD29F1A3}"/>
              </a:ext>
            </a:extLst>
          </p:cNvPr>
          <p:cNvSpPr txBox="1"/>
          <p:nvPr userDrawn="1"/>
        </p:nvSpPr>
        <p:spPr>
          <a:xfrm>
            <a:off x="3040817" y="5685462"/>
            <a:ext cx="2231809" cy="447795"/>
          </a:xfrm>
          <a:prstGeom prst="rect">
            <a:avLst/>
          </a:prstGeom>
          <a:noFill/>
        </p:spPr>
        <p:txBody>
          <a:bodyPr wrap="square" lIns="144000" tIns="144000" rIns="144000" bIns="144000" numCol="1" spcCol="360000" rtlCol="0">
            <a:noAutofit/>
          </a:bodyPr>
          <a:lstStyle/>
          <a:p>
            <a:pPr algn="r">
              <a:spcAft>
                <a:spcPts val="1200"/>
              </a:spcAft>
            </a:pPr>
            <a:r>
              <a:rPr lang="en-GB" sz="1200" b="1" i="0">
                <a:solidFill>
                  <a:schemeClr val="tx1"/>
                </a:solidFill>
                <a:effectLst/>
                <a:latin typeface="Open Sans" panose="020B0606030504020204" pitchFamily="34" charset="0"/>
              </a:rPr>
              <a:t>@lbbdcouncil</a:t>
            </a:r>
          </a:p>
        </p:txBody>
      </p:sp>
      <p:sp>
        <p:nvSpPr>
          <p:cNvPr id="16" name="TextBox 15">
            <a:extLst>
              <a:ext uri="{FF2B5EF4-FFF2-40B4-BE49-F238E27FC236}">
                <a16:creationId xmlns:a16="http://schemas.microsoft.com/office/drawing/2014/main" id="{9E56BF02-D499-0B4A-1300-1AEA90880F49}"/>
              </a:ext>
            </a:extLst>
          </p:cNvPr>
          <p:cNvSpPr txBox="1"/>
          <p:nvPr userDrawn="1"/>
        </p:nvSpPr>
        <p:spPr>
          <a:xfrm>
            <a:off x="6937247" y="4025438"/>
            <a:ext cx="2393068" cy="447795"/>
          </a:xfrm>
          <a:prstGeom prst="rect">
            <a:avLst/>
          </a:prstGeom>
          <a:noFill/>
        </p:spPr>
        <p:txBody>
          <a:bodyPr wrap="square" lIns="144000" tIns="144000" rIns="144000" bIns="144000" numCol="1" spcCol="360000" rtlCol="0">
            <a:noAutofit/>
          </a:bodyPr>
          <a:lstStyle/>
          <a:p>
            <a:pPr>
              <a:spcAft>
                <a:spcPts val="1200"/>
              </a:spcAft>
            </a:pPr>
            <a:r>
              <a:rPr lang="en-GB" sz="1200" b="1" i="0">
                <a:solidFill>
                  <a:schemeClr val="tx1"/>
                </a:solidFill>
                <a:effectLst/>
                <a:latin typeface="Open Sans" panose="020B0606030504020204" pitchFamily="34" charset="0"/>
              </a:rPr>
              <a:t>@LBBarkingandDagenham</a:t>
            </a:r>
          </a:p>
        </p:txBody>
      </p:sp>
      <p:sp>
        <p:nvSpPr>
          <p:cNvPr id="17" name="TextBox 16">
            <a:extLst>
              <a:ext uri="{FF2B5EF4-FFF2-40B4-BE49-F238E27FC236}">
                <a16:creationId xmlns:a16="http://schemas.microsoft.com/office/drawing/2014/main" id="{319F40ED-4F12-F4BD-D05B-7A69803636F9}"/>
              </a:ext>
            </a:extLst>
          </p:cNvPr>
          <p:cNvSpPr txBox="1"/>
          <p:nvPr userDrawn="1"/>
        </p:nvSpPr>
        <p:spPr>
          <a:xfrm>
            <a:off x="6937247" y="4836375"/>
            <a:ext cx="2488762" cy="447795"/>
          </a:xfrm>
          <a:prstGeom prst="rect">
            <a:avLst/>
          </a:prstGeom>
          <a:noFill/>
        </p:spPr>
        <p:txBody>
          <a:bodyPr wrap="square" lIns="144000" tIns="144000" rIns="144000" bIns="144000" numCol="1" spcCol="360000" rtlCol="0">
            <a:noAutofit/>
          </a:bodyPr>
          <a:lstStyle/>
          <a:p>
            <a:pPr>
              <a:spcAft>
                <a:spcPts val="1200"/>
              </a:spcAft>
            </a:pPr>
            <a:r>
              <a:rPr lang="en-GB" sz="1200" b="1" i="0">
                <a:solidFill>
                  <a:schemeClr val="tx1"/>
                </a:solidFill>
                <a:effectLst/>
                <a:latin typeface="Open Sans" panose="020B0606030504020204" pitchFamily="34" charset="0"/>
              </a:rPr>
              <a:t>@LBBarkingandDagenham</a:t>
            </a:r>
          </a:p>
        </p:txBody>
      </p:sp>
      <p:sp>
        <p:nvSpPr>
          <p:cNvPr id="18" name="TextBox 17">
            <a:extLst>
              <a:ext uri="{FF2B5EF4-FFF2-40B4-BE49-F238E27FC236}">
                <a16:creationId xmlns:a16="http://schemas.microsoft.com/office/drawing/2014/main" id="{98C39662-B388-E6A3-7159-8739180BB923}"/>
              </a:ext>
            </a:extLst>
          </p:cNvPr>
          <p:cNvSpPr txBox="1"/>
          <p:nvPr userDrawn="1"/>
        </p:nvSpPr>
        <p:spPr>
          <a:xfrm>
            <a:off x="6937247" y="5647312"/>
            <a:ext cx="2231809" cy="447795"/>
          </a:xfrm>
          <a:prstGeom prst="rect">
            <a:avLst/>
          </a:prstGeom>
          <a:noFill/>
        </p:spPr>
        <p:txBody>
          <a:bodyPr wrap="square" lIns="144000" tIns="144000" rIns="144000" bIns="144000" numCol="1" spcCol="360000" rtlCol="0">
            <a:noAutofit/>
          </a:bodyPr>
          <a:lstStyle/>
          <a:p>
            <a:pPr>
              <a:spcAft>
                <a:spcPts val="1200"/>
              </a:spcAft>
            </a:pPr>
            <a:r>
              <a:rPr lang="en-GB" sz="1200" b="1" i="0">
                <a:solidFill>
                  <a:schemeClr val="tx1"/>
                </a:solidFill>
                <a:effectLst/>
                <a:latin typeface="Open Sans" panose="020B0606030504020204" pitchFamily="34" charset="0"/>
              </a:rPr>
              <a:t>www.lbb</a:t>
            </a:r>
            <a:r>
              <a:rPr lang="en-GB" sz="1200" b="1">
                <a:solidFill>
                  <a:schemeClr val="tx1"/>
                </a:solidFill>
                <a:latin typeface="Open Sans" panose="020B0606030504020204" pitchFamily="34" charset="0"/>
              </a:rPr>
              <a:t>d.gov.uk</a:t>
            </a:r>
            <a:endParaRPr lang="en-GB" sz="1200" b="1" i="0">
              <a:solidFill>
                <a:schemeClr val="tx1"/>
              </a:solidFill>
              <a:effectLst/>
              <a:latin typeface="Open Sans" panose="020B0606030504020204" pitchFamily="34" charset="0"/>
            </a:endParaRPr>
          </a:p>
        </p:txBody>
      </p:sp>
      <p:pic>
        <p:nvPicPr>
          <p:cNvPr id="21" name="Graphic 20" descr="Browser window with solid fill">
            <a:extLst>
              <a:ext uri="{FF2B5EF4-FFF2-40B4-BE49-F238E27FC236}">
                <a16:creationId xmlns:a16="http://schemas.microsoft.com/office/drawing/2014/main" id="{C5AFAFDD-73DB-9D07-0AFA-BAAFE40491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99376" y="5544153"/>
            <a:ext cx="720000" cy="720000"/>
          </a:xfrm>
          <a:prstGeom prst="rect">
            <a:avLst/>
          </a:prstGeom>
        </p:spPr>
      </p:pic>
      <p:pic>
        <p:nvPicPr>
          <p:cNvPr id="26" name="Graphic 25">
            <a:extLst>
              <a:ext uri="{FF2B5EF4-FFF2-40B4-BE49-F238E27FC236}">
                <a16:creationId xmlns:a16="http://schemas.microsoft.com/office/drawing/2014/main" id="{11179F43-B513-E882-BCA7-3E585E2FC0F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679109" y="3515382"/>
            <a:ext cx="111288" cy="93944"/>
          </a:xfrm>
          <a:prstGeom prst="rect">
            <a:avLst/>
          </a:prstGeom>
        </p:spPr>
      </p:pic>
      <p:pic>
        <p:nvPicPr>
          <p:cNvPr id="8196" name="Picture 4" descr="Twitter - Free social media icons">
            <a:extLst>
              <a:ext uri="{FF2B5EF4-FFF2-40B4-BE49-F238E27FC236}">
                <a16:creationId xmlns:a16="http://schemas.microsoft.com/office/drawing/2014/main" id="{AEB07A30-BDAA-A80C-9346-9852413FB291}"/>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272626" y="3891478"/>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Facebook - Free social media icons">
            <a:extLst>
              <a:ext uri="{FF2B5EF4-FFF2-40B4-BE49-F238E27FC236}">
                <a16:creationId xmlns:a16="http://schemas.microsoft.com/office/drawing/2014/main" id="{F8BE54FF-C13E-E8D2-3377-17D8658C8A45}"/>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272626" y="4704558"/>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nstagram - Free social icons">
            <a:extLst>
              <a:ext uri="{FF2B5EF4-FFF2-40B4-BE49-F238E27FC236}">
                <a16:creationId xmlns:a16="http://schemas.microsoft.com/office/drawing/2014/main" id="{D3614814-3493-5F69-68BC-2F61B20D3B84}"/>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272626" y="5517951"/>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Youtube - Free social media icons">
            <a:extLst>
              <a:ext uri="{FF2B5EF4-FFF2-40B4-BE49-F238E27FC236}">
                <a16:creationId xmlns:a16="http://schemas.microsoft.com/office/drawing/2014/main" id="{1AFE906B-50C5-FAED-F775-EB7ACC8D7C49}"/>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199376" y="3891478"/>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Linkedin - Free social media icons">
            <a:extLst>
              <a:ext uri="{FF2B5EF4-FFF2-40B4-BE49-F238E27FC236}">
                <a16:creationId xmlns:a16="http://schemas.microsoft.com/office/drawing/2014/main" id="{1536C9B9-7853-EB7B-3978-7E7E3477B2B4}"/>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199376" y="4700273"/>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8FB36C6A-B4C8-395F-7FF7-84CA77FEAE40}"/>
              </a:ext>
            </a:extLst>
          </p:cNvPr>
          <p:cNvSpPr/>
          <p:nvPr userDrawn="1"/>
        </p:nvSpPr>
        <p:spPr>
          <a:xfrm>
            <a:off x="0" y="0"/>
            <a:ext cx="211587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F4F86047-E6A1-32ED-4497-01150407113B}"/>
              </a:ext>
            </a:extLst>
          </p:cNvPr>
          <p:cNvSpPr/>
          <p:nvPr userDrawn="1"/>
        </p:nvSpPr>
        <p:spPr>
          <a:xfrm>
            <a:off x="10109410" y="0"/>
            <a:ext cx="211587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04254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rtlCol="0"/>
          <a:lstStyle/>
          <a:p>
            <a:pPr rtl="0"/>
            <a:r>
              <a:rPr lang="en-GB"/>
              <a:t>2/7/20XX</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rtlCol="0"/>
          <a:lstStyle/>
          <a:p>
            <a:pPr rtl="0"/>
            <a:r>
              <a:rPr lang="en-GB"/>
              <a:t>Sample Footer Text</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rtlCol="0"/>
          <a:lstStyle/>
          <a:p>
            <a:pPr rtl="0"/>
            <a:fld id="{312CC964-A50B-4C29-B4E4-2C30BB34CCF3}" type="slidenum">
              <a:rPr lang="en-GB" smtClean="0"/>
              <a:t>‹#›</a:t>
            </a:fld>
            <a:endParaRPr lang="en-GB"/>
          </a:p>
        </p:txBody>
      </p:sp>
      <p:sp>
        <p:nvSpPr>
          <p:cNvPr id="45" name="Freeform: Shape 44">
            <a:extLst>
              <a:ext uri="{FF2B5EF4-FFF2-40B4-BE49-F238E27FC236}">
                <a16:creationId xmlns:a16="http://schemas.microsoft.com/office/drawing/2014/main" id="{0EB13613-B0EE-441F-BE95-C20ED5BBAD27}"/>
              </a:ext>
              <a:ext uri="{C183D7F6-B498-43B3-948B-1728B52AA6E4}">
                <adec:decorative xmlns:adec="http://schemas.microsoft.com/office/drawing/2017/decorative" val="1"/>
              </a:ext>
            </a:extLst>
          </p:cNvPr>
          <p:cNvSpPr/>
          <p:nvPr userDrawn="1"/>
        </p:nvSpPr>
        <p:spPr>
          <a:xfrm rot="10800000">
            <a:off x="-33556" y="-3643"/>
            <a:ext cx="4613230" cy="6861641"/>
          </a:xfrm>
          <a:custGeom>
            <a:avLst/>
            <a:gdLst>
              <a:gd name="connsiteX0" fmla="*/ 4613230 w 4613230"/>
              <a:gd name="connsiteY0" fmla="*/ 6861641 h 6861641"/>
              <a:gd name="connsiteX1" fmla="*/ 0 w 4613230"/>
              <a:gd name="connsiteY1" fmla="*/ 6861641 h 6861641"/>
              <a:gd name="connsiteX2" fmla="*/ 1788950 w 4613230"/>
              <a:gd name="connsiteY2" fmla="*/ 0 h 6861641"/>
              <a:gd name="connsiteX3" fmla="*/ 4613230 w 4613230"/>
              <a:gd name="connsiteY3" fmla="*/ 0 h 6861641"/>
              <a:gd name="connsiteX4" fmla="*/ 4613230 w 4613230"/>
              <a:gd name="connsiteY4" fmla="*/ 6861641 h 6861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3230" h="6861641">
                <a:moveTo>
                  <a:pt x="4613230" y="6861641"/>
                </a:moveTo>
                <a:lnTo>
                  <a:pt x="0" y="6861641"/>
                </a:lnTo>
                <a:lnTo>
                  <a:pt x="1788950" y="0"/>
                </a:lnTo>
                <a:lnTo>
                  <a:pt x="4613230" y="0"/>
                </a:lnTo>
                <a:lnTo>
                  <a:pt x="4613230" y="686164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indent="0" algn="ctr" rtl="0">
              <a:buFont typeface="Arial" panose="020B0604020202020204" pitchFamily="34" charset="0"/>
              <a:buNone/>
            </a:pPr>
            <a:endParaRPr lang="en-GB"/>
          </a:p>
        </p:txBody>
      </p:sp>
      <p:sp>
        <p:nvSpPr>
          <p:cNvPr id="44" name="Freeform: Shape 43">
            <a:extLst>
              <a:ext uri="{FF2B5EF4-FFF2-40B4-BE49-F238E27FC236}">
                <a16:creationId xmlns:a16="http://schemas.microsoft.com/office/drawing/2014/main" id="{2399D2ED-C606-4FE3-B01C-3A0A39699E38}"/>
              </a:ext>
              <a:ext uri="{C183D7F6-B498-43B3-948B-1728B52AA6E4}">
                <adec:decorative xmlns:adec="http://schemas.microsoft.com/office/drawing/2017/decorative" val="1"/>
              </a:ext>
            </a:extLst>
          </p:cNvPr>
          <p:cNvSpPr/>
          <p:nvPr userDrawn="1"/>
        </p:nvSpPr>
        <p:spPr>
          <a:xfrm rot="10800000">
            <a:off x="-33556" y="-14280"/>
            <a:ext cx="4615080" cy="10637"/>
          </a:xfrm>
          <a:custGeom>
            <a:avLst/>
            <a:gdLst>
              <a:gd name="connsiteX0" fmla="*/ 4615080 w 4615080"/>
              <a:gd name="connsiteY0" fmla="*/ 10637 h 10637"/>
              <a:gd name="connsiteX1" fmla="*/ 0 w 4615080"/>
              <a:gd name="connsiteY1" fmla="*/ 7095 h 10637"/>
              <a:gd name="connsiteX2" fmla="*/ 1850 w 4615080"/>
              <a:gd name="connsiteY2" fmla="*/ 0 h 10637"/>
              <a:gd name="connsiteX3" fmla="*/ 4615080 w 4615080"/>
              <a:gd name="connsiteY3" fmla="*/ 0 h 10637"/>
              <a:gd name="connsiteX4" fmla="*/ 4615080 w 4615080"/>
              <a:gd name="connsiteY4" fmla="*/ 10637 h 10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5080" h="10637">
                <a:moveTo>
                  <a:pt x="4615080" y="10637"/>
                </a:moveTo>
                <a:lnTo>
                  <a:pt x="0" y="7095"/>
                </a:lnTo>
                <a:lnTo>
                  <a:pt x="1850" y="0"/>
                </a:lnTo>
                <a:lnTo>
                  <a:pt x="4615080" y="0"/>
                </a:lnTo>
                <a:lnTo>
                  <a:pt x="4615080" y="10637"/>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cxnSp>
        <p:nvCxnSpPr>
          <p:cNvPr id="10" name="Straight Connector 9">
            <a:extLst>
              <a:ext uri="{FF2B5EF4-FFF2-40B4-BE49-F238E27FC236}">
                <a16:creationId xmlns:a16="http://schemas.microsoft.com/office/drawing/2014/main" id="{8A05C98F-3390-4876-ACE6-6BDD7A931BDC}"/>
              </a:ext>
              <a:ext uri="{C183D7F6-B498-43B3-948B-1728B52AA6E4}">
                <adec:decorative xmlns:adec="http://schemas.microsoft.com/office/drawing/2017/decorative" val="1"/>
              </a:ext>
            </a:extLst>
          </p:cNvPr>
          <p:cNvCxnSpPr>
            <a:cxnSpLocks/>
          </p:cNvCxnSpPr>
          <p:nvPr userDrawn="1"/>
        </p:nvCxnSpPr>
        <p:spPr>
          <a:xfrm flipH="1">
            <a:off x="-33558" y="0"/>
            <a:ext cx="6705601" cy="8096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26F8EC6-7B48-45CF-933E-F83D29E1692D}"/>
              </a:ext>
              <a:ext uri="{C183D7F6-B498-43B3-948B-1728B52AA6E4}">
                <adec:decorative xmlns:adec="http://schemas.microsoft.com/office/drawing/2017/decorative" val="1"/>
              </a:ext>
            </a:extLst>
          </p:cNvPr>
          <p:cNvCxnSpPr>
            <a:cxnSpLocks/>
          </p:cNvCxnSpPr>
          <p:nvPr userDrawn="1"/>
        </p:nvCxnSpPr>
        <p:spPr>
          <a:xfrm flipV="1">
            <a:off x="3514060" y="1"/>
            <a:ext cx="510363" cy="685799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7FFCAA-1618-46D9-B44D-5CE6E225DB8B}"/>
              </a:ext>
              <a:ext uri="{C183D7F6-B498-43B3-948B-1728B52AA6E4}">
                <adec:decorative xmlns:adec="http://schemas.microsoft.com/office/drawing/2017/decorative" val="1"/>
              </a:ext>
            </a:extLst>
          </p:cNvPr>
          <p:cNvCxnSpPr>
            <a:cxnSpLocks/>
          </p:cNvCxnSpPr>
          <p:nvPr userDrawn="1"/>
        </p:nvCxnSpPr>
        <p:spPr>
          <a:xfrm flipV="1">
            <a:off x="11602477" y="365123"/>
            <a:ext cx="589522" cy="649287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6F2CA3C-3424-4A00-9FDF-0DC9EFAC22F1}"/>
              </a:ext>
              <a:ext uri="{C183D7F6-B498-43B3-948B-1728B52AA6E4}">
                <adec:decorative xmlns:adec="http://schemas.microsoft.com/office/drawing/2017/decorative" val="1"/>
              </a:ext>
            </a:extLst>
          </p:cNvPr>
          <p:cNvCxnSpPr>
            <a:cxnSpLocks/>
          </p:cNvCxnSpPr>
          <p:nvPr userDrawn="1"/>
        </p:nvCxnSpPr>
        <p:spPr>
          <a:xfrm flipH="1" flipV="1">
            <a:off x="9340702" y="-10737"/>
            <a:ext cx="2851297" cy="16800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0FA2E1A-8693-4B6C-ABF7-81B17586C3A0}"/>
              </a:ext>
              <a:ext uri="{C183D7F6-B498-43B3-948B-1728B52AA6E4}">
                <adec:decorative xmlns:adec="http://schemas.microsoft.com/office/drawing/2017/decorative" val="1"/>
              </a:ext>
            </a:extLst>
          </p:cNvPr>
          <p:cNvCxnSpPr>
            <a:cxnSpLocks/>
          </p:cNvCxnSpPr>
          <p:nvPr userDrawn="1"/>
        </p:nvCxnSpPr>
        <p:spPr>
          <a:xfrm flipH="1" flipV="1">
            <a:off x="-33557" y="6045958"/>
            <a:ext cx="6876857" cy="81204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48" name="Picture Placeholder 47">
            <a:extLst>
              <a:ext uri="{FF2B5EF4-FFF2-40B4-BE49-F238E27FC236}">
                <a16:creationId xmlns:a16="http://schemas.microsoft.com/office/drawing/2014/main" id="{C564A0C9-27BD-49AC-A786-23623E329EE8}"/>
              </a:ext>
            </a:extLst>
          </p:cNvPr>
          <p:cNvSpPr>
            <a:spLocks noGrp="1"/>
          </p:cNvSpPr>
          <p:nvPr>
            <p:ph type="pic" sz="quarter" idx="13"/>
          </p:nvPr>
        </p:nvSpPr>
        <p:spPr>
          <a:xfrm>
            <a:off x="2623279" y="0"/>
            <a:ext cx="9568721" cy="6858000"/>
          </a:xfrm>
          <a:custGeom>
            <a:avLst/>
            <a:gdLst>
              <a:gd name="connsiteX0" fmla="*/ 1955447 w 9568721"/>
              <a:gd name="connsiteY0" fmla="*/ 0 h 6858000"/>
              <a:gd name="connsiteX1" fmla="*/ 9568721 w 9568721"/>
              <a:gd name="connsiteY1" fmla="*/ 0 h 6858000"/>
              <a:gd name="connsiteX2" fmla="*/ 9568721 w 9568721"/>
              <a:gd name="connsiteY2" fmla="*/ 6858000 h 6858000"/>
              <a:gd name="connsiteX3" fmla="*/ 0 w 9568721"/>
              <a:gd name="connsiteY3" fmla="*/ 6858000 h 6858000"/>
              <a:gd name="connsiteX4" fmla="*/ 0 w 9568721"/>
              <a:gd name="connsiteY4" fmla="*/ 6857998 h 6858000"/>
              <a:gd name="connsiteX5" fmla="*/ 167446 w 9568721"/>
              <a:gd name="connsiteY5" fmla="*/ 68579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68721" h="6858000">
                <a:moveTo>
                  <a:pt x="1955447" y="0"/>
                </a:moveTo>
                <a:lnTo>
                  <a:pt x="9568721" y="0"/>
                </a:lnTo>
                <a:lnTo>
                  <a:pt x="9568721" y="6858000"/>
                </a:lnTo>
                <a:lnTo>
                  <a:pt x="0" y="6858000"/>
                </a:lnTo>
                <a:lnTo>
                  <a:pt x="0" y="6857998"/>
                </a:lnTo>
                <a:lnTo>
                  <a:pt x="167446" y="6857998"/>
                </a:lnTo>
                <a:close/>
              </a:path>
            </a:pathLst>
          </a:custGeom>
          <a:solidFill>
            <a:schemeClr val="accent2"/>
          </a:solidFill>
        </p:spPr>
        <p:txBody>
          <a:bodyPr wrap="square" rtlCol="0">
            <a:noAutofit/>
          </a:bodyPr>
          <a:lstStyle/>
          <a:p>
            <a:pPr rtl="0"/>
            <a:r>
              <a:rPr lang="en-GB"/>
              <a:t>Click icon to add picture</a:t>
            </a:r>
          </a:p>
        </p:txBody>
      </p:sp>
      <p:sp>
        <p:nvSpPr>
          <p:cNvPr id="6" name="Title 5">
            <a:extLst>
              <a:ext uri="{FF2B5EF4-FFF2-40B4-BE49-F238E27FC236}">
                <a16:creationId xmlns:a16="http://schemas.microsoft.com/office/drawing/2014/main" id="{208E3DBC-8B68-468D-8087-25FED9397CBE}"/>
              </a:ext>
            </a:extLst>
          </p:cNvPr>
          <p:cNvSpPr>
            <a:spLocks noGrp="1"/>
          </p:cNvSpPr>
          <p:nvPr>
            <p:ph type="title"/>
          </p:nvPr>
        </p:nvSpPr>
        <p:spPr>
          <a:xfrm>
            <a:off x="520697" y="1040001"/>
            <a:ext cx="3338625" cy="3150159"/>
          </a:xfrm>
        </p:spPr>
        <p:txBody>
          <a:bodyPr rtlCol="0" anchor="t"/>
          <a:lstStyle/>
          <a:p>
            <a:pPr rtl="0"/>
            <a:r>
              <a:rPr lang="en-GB"/>
              <a:t>Click to edit Master title style</a:t>
            </a:r>
          </a:p>
        </p:txBody>
      </p:sp>
      <p:sp>
        <p:nvSpPr>
          <p:cNvPr id="15" name="Text Placeholder 14">
            <a:extLst>
              <a:ext uri="{FF2B5EF4-FFF2-40B4-BE49-F238E27FC236}">
                <a16:creationId xmlns:a16="http://schemas.microsoft.com/office/drawing/2014/main" id="{490C672D-EAE7-4BF2-81BB-72858B251D1C}"/>
              </a:ext>
            </a:extLst>
          </p:cNvPr>
          <p:cNvSpPr>
            <a:spLocks noGrp="1"/>
          </p:cNvSpPr>
          <p:nvPr>
            <p:ph type="body" sz="quarter" idx="14" hasCustomPrompt="1"/>
          </p:nvPr>
        </p:nvSpPr>
        <p:spPr>
          <a:xfrm>
            <a:off x="490538" y="4240213"/>
            <a:ext cx="3497262" cy="1801812"/>
          </a:xfrm>
        </p:spPr>
        <p:txBody>
          <a:bodyPr rtlCol="0">
            <a:normAutofit/>
          </a:bodyPr>
          <a:lstStyle>
            <a:lvl1pPr marL="0" indent="0">
              <a:buNone/>
              <a:defRPr sz="2400"/>
            </a:lvl1pPr>
            <a:lvl2pPr>
              <a:buNone/>
              <a:defRPr sz="1600"/>
            </a:lvl2pPr>
            <a:lvl3pPr>
              <a:buNone/>
              <a:defRPr sz="1600"/>
            </a:lvl3pPr>
            <a:lvl4pPr>
              <a:buNone/>
              <a:defRPr sz="1600"/>
            </a:lvl4pPr>
            <a:lvl5pPr>
              <a:buNone/>
              <a:defRPr sz="1600"/>
            </a:lvl5pPr>
          </a:lstStyle>
          <a:p>
            <a:pPr lvl="0" rtl="0"/>
            <a:r>
              <a:rPr lang="en-GB"/>
              <a:t>Presentation Name</a:t>
            </a:r>
          </a:p>
        </p:txBody>
      </p:sp>
    </p:spTree>
    <p:extLst>
      <p:ext uri="{BB962C8B-B14F-4D97-AF65-F5344CB8AC3E}">
        <p14:creationId xmlns:p14="http://schemas.microsoft.com/office/powerpoint/2010/main" val="3044795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Introduction">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F3DC9447-F266-4B2E-8776-377FB587EEA9}"/>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6" name="Title 1">
            <a:extLst>
              <a:ext uri="{FF2B5EF4-FFF2-40B4-BE49-F238E27FC236}">
                <a16:creationId xmlns:a16="http://schemas.microsoft.com/office/drawing/2014/main" id="{67F96C23-62A5-470B-9372-6381453507D1}"/>
              </a:ext>
            </a:extLst>
          </p:cNvPr>
          <p:cNvSpPr>
            <a:spLocks noGrp="1"/>
          </p:cNvSpPr>
          <p:nvPr>
            <p:ph type="title"/>
          </p:nvPr>
        </p:nvSpPr>
        <p:spPr>
          <a:xfrm>
            <a:off x="5693734" y="557304"/>
            <a:ext cx="5355265" cy="1625731"/>
          </a:xfrm>
        </p:spPr>
        <p:txBody>
          <a:bodyPr rtlCol="0">
            <a:normAutofit/>
          </a:bodyPr>
          <a:lstStyle>
            <a:lvl1pPr>
              <a:defRPr sz="4400"/>
            </a:lvl1pPr>
          </a:lstStyle>
          <a:p>
            <a:pPr rtl="0"/>
            <a:r>
              <a:rPr lang="en-GB"/>
              <a:t>Click to edit Master title style</a:t>
            </a:r>
          </a:p>
        </p:txBody>
      </p:sp>
      <p:cxnSp>
        <p:nvCxnSpPr>
          <p:cNvPr id="10" name="Straight Connector 9">
            <a:extLst>
              <a:ext uri="{FF2B5EF4-FFF2-40B4-BE49-F238E27FC236}">
                <a16:creationId xmlns:a16="http://schemas.microsoft.com/office/drawing/2014/main" id="{34B16D8F-69C0-44C7-95EE-6C7CDECACDAF}"/>
              </a:ext>
              <a:ext uri="{C183D7F6-B498-43B3-948B-1728B52AA6E4}">
                <adec:decorative xmlns:adec="http://schemas.microsoft.com/office/drawing/2017/decorative" val="1"/>
              </a:ext>
            </a:extLst>
          </p:cNvPr>
          <p:cNvCxnSpPr>
            <a:cxnSpLocks/>
          </p:cNvCxnSpPr>
          <p:nvPr userDrawn="1"/>
        </p:nvCxnSpPr>
        <p:spPr>
          <a:xfrm flipV="1">
            <a:off x="4576137" y="0"/>
            <a:ext cx="668374" cy="68580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E8FA2190-55B9-429E-AE43-1A9A41DBEBF9}"/>
              </a:ext>
            </a:extLst>
          </p:cNvPr>
          <p:cNvSpPr>
            <a:spLocks noGrp="1"/>
          </p:cNvSpPr>
          <p:nvPr>
            <p:ph type="pic" sz="quarter" idx="13"/>
          </p:nvPr>
        </p:nvSpPr>
        <p:spPr>
          <a:xfrm>
            <a:off x="1" y="0"/>
            <a:ext cx="4742121" cy="3434316"/>
          </a:xfrm>
          <a:custGeom>
            <a:avLst/>
            <a:gdLst>
              <a:gd name="connsiteX0" fmla="*/ 0 w 4742121"/>
              <a:gd name="connsiteY0" fmla="*/ 0 h 3434316"/>
              <a:gd name="connsiteX1" fmla="*/ 4306186 w 4742121"/>
              <a:gd name="connsiteY1" fmla="*/ 0 h 3434316"/>
              <a:gd name="connsiteX2" fmla="*/ 4742121 w 4742121"/>
              <a:gd name="connsiteY2" fmla="*/ 3434316 h 3434316"/>
              <a:gd name="connsiteX3" fmla="*/ 0 w 4742121"/>
              <a:gd name="connsiteY3" fmla="*/ 3434316 h 3434316"/>
            </a:gdLst>
            <a:ahLst/>
            <a:cxnLst>
              <a:cxn ang="0">
                <a:pos x="connsiteX0" y="connsiteY0"/>
              </a:cxn>
              <a:cxn ang="0">
                <a:pos x="connsiteX1" y="connsiteY1"/>
              </a:cxn>
              <a:cxn ang="0">
                <a:pos x="connsiteX2" y="connsiteY2"/>
              </a:cxn>
              <a:cxn ang="0">
                <a:pos x="connsiteX3" y="connsiteY3"/>
              </a:cxn>
            </a:cxnLst>
            <a:rect l="l" t="t" r="r" b="b"/>
            <a:pathLst>
              <a:path w="4742121" h="3434316">
                <a:moveTo>
                  <a:pt x="0" y="0"/>
                </a:moveTo>
                <a:lnTo>
                  <a:pt x="4306186" y="0"/>
                </a:lnTo>
                <a:lnTo>
                  <a:pt x="4742121" y="3434316"/>
                </a:lnTo>
                <a:lnTo>
                  <a:pt x="0" y="3434316"/>
                </a:lnTo>
                <a:close/>
              </a:path>
            </a:pathLst>
          </a:custGeom>
          <a:solidFill>
            <a:schemeClr val="accent2"/>
          </a:solidFill>
        </p:spPr>
        <p:txBody>
          <a:bodyPr wrap="square" rtlCol="0">
            <a:noAutofit/>
          </a:bodyPr>
          <a:lstStyle/>
          <a:p>
            <a:pPr rtl="0"/>
            <a:r>
              <a:rPr lang="en-GB"/>
              <a:t>Click icon to add picture</a:t>
            </a:r>
          </a:p>
        </p:txBody>
      </p:sp>
      <p:sp>
        <p:nvSpPr>
          <p:cNvPr id="16" name="Picture Placeholder 15">
            <a:extLst>
              <a:ext uri="{FF2B5EF4-FFF2-40B4-BE49-F238E27FC236}">
                <a16:creationId xmlns:a16="http://schemas.microsoft.com/office/drawing/2014/main" id="{B2EDFEAD-E435-414E-A9BA-4119679CBA66}"/>
              </a:ext>
            </a:extLst>
          </p:cNvPr>
          <p:cNvSpPr>
            <a:spLocks noGrp="1"/>
          </p:cNvSpPr>
          <p:nvPr>
            <p:ph type="pic" sz="quarter" idx="14"/>
          </p:nvPr>
        </p:nvSpPr>
        <p:spPr>
          <a:xfrm>
            <a:off x="-5" y="3432620"/>
            <a:ext cx="5178056" cy="3425380"/>
          </a:xfrm>
          <a:custGeom>
            <a:avLst/>
            <a:gdLst>
              <a:gd name="connsiteX0" fmla="*/ 0 w 5178056"/>
              <a:gd name="connsiteY0" fmla="*/ 0 h 3425380"/>
              <a:gd name="connsiteX1" fmla="*/ 4742581 w 5178056"/>
              <a:gd name="connsiteY1" fmla="*/ 0 h 3425380"/>
              <a:gd name="connsiteX2" fmla="*/ 5178056 w 5178056"/>
              <a:gd name="connsiteY2" fmla="*/ 3425380 h 3425380"/>
              <a:gd name="connsiteX3" fmla="*/ 0 w 5178056"/>
              <a:gd name="connsiteY3" fmla="*/ 3425380 h 3425380"/>
            </a:gdLst>
            <a:ahLst/>
            <a:cxnLst>
              <a:cxn ang="0">
                <a:pos x="connsiteX0" y="connsiteY0"/>
              </a:cxn>
              <a:cxn ang="0">
                <a:pos x="connsiteX1" y="connsiteY1"/>
              </a:cxn>
              <a:cxn ang="0">
                <a:pos x="connsiteX2" y="connsiteY2"/>
              </a:cxn>
              <a:cxn ang="0">
                <a:pos x="connsiteX3" y="connsiteY3"/>
              </a:cxn>
            </a:cxnLst>
            <a:rect l="l" t="t" r="r" b="b"/>
            <a:pathLst>
              <a:path w="5178056" h="3425380">
                <a:moveTo>
                  <a:pt x="0" y="0"/>
                </a:moveTo>
                <a:lnTo>
                  <a:pt x="4742581" y="0"/>
                </a:lnTo>
                <a:lnTo>
                  <a:pt x="5178056" y="3425380"/>
                </a:lnTo>
                <a:lnTo>
                  <a:pt x="0" y="3425380"/>
                </a:lnTo>
                <a:close/>
              </a:path>
            </a:pathLst>
          </a:custGeom>
          <a:solidFill>
            <a:schemeClr val="accent2">
              <a:lumMod val="60000"/>
              <a:lumOff val="40000"/>
            </a:schemeClr>
          </a:solidFill>
        </p:spPr>
        <p:txBody>
          <a:bodyPr wrap="square" rtlCol="0">
            <a:noAutofit/>
          </a:bodyPr>
          <a:lstStyle/>
          <a:p>
            <a:pPr rtl="0"/>
            <a:r>
              <a:rPr lang="en-GB"/>
              <a:t>Click icon to add picture</a:t>
            </a:r>
          </a:p>
        </p:txBody>
      </p:sp>
      <p:sp>
        <p:nvSpPr>
          <p:cNvPr id="9" name="Content Placeholder 2">
            <a:extLst>
              <a:ext uri="{FF2B5EF4-FFF2-40B4-BE49-F238E27FC236}">
                <a16:creationId xmlns:a16="http://schemas.microsoft.com/office/drawing/2014/main" id="{F7C28F12-C8E8-444E-8B69-9A0561604317}"/>
              </a:ext>
            </a:extLst>
          </p:cNvPr>
          <p:cNvSpPr>
            <a:spLocks noGrp="1"/>
          </p:cNvSpPr>
          <p:nvPr>
            <p:ph idx="1"/>
          </p:nvPr>
        </p:nvSpPr>
        <p:spPr>
          <a:xfrm>
            <a:off x="5693734" y="2183035"/>
            <a:ext cx="5355266" cy="4121845"/>
          </a:xfrm>
        </p:spPr>
        <p:txBody>
          <a:bodyPr rtlCol="0" anchor="ctr">
            <a:normAutofit/>
          </a:bodyPr>
          <a:lstStyle>
            <a:lvl1pPr marL="0" indent="0">
              <a:buNone/>
              <a:defRPr/>
            </a:lvl1pPr>
          </a:lstStyle>
          <a:p>
            <a:pPr lvl="0" rtl="0"/>
            <a:r>
              <a:rPr lang="en-GB"/>
              <a:t>Click to edit Master text styles</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rtlCol="0"/>
          <a:lstStyle>
            <a:lvl1pPr>
              <a:defRPr>
                <a:solidFill>
                  <a:schemeClr val="bg1"/>
                </a:solidFill>
              </a:defRPr>
            </a:lvl1pPr>
          </a:lstStyle>
          <a:p>
            <a:pPr rtl="0"/>
            <a:r>
              <a:rPr lang="en-GB"/>
              <a:t>Sample Footer Text</a:t>
            </a:r>
            <a:endParaRPr lang="en-GB">
              <a:solidFill>
                <a:schemeClr val="bg1"/>
              </a:solidFill>
            </a:endParaRPr>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rtlCol="0"/>
          <a:lstStyle/>
          <a:p>
            <a:pPr rtl="0"/>
            <a:r>
              <a:rPr lang="en-GB"/>
              <a:t>2/7/20XX</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rtlCol="0"/>
          <a:lstStyle/>
          <a:p>
            <a:pPr rtl="0"/>
            <a:fld id="{312CC964-A50B-4C29-B4E4-2C30BB34CCF3}" type="slidenum">
              <a:rPr lang="en-GB" smtClean="0"/>
              <a:t>‹#›</a:t>
            </a:fld>
            <a:endParaRPr lang="en-GB"/>
          </a:p>
        </p:txBody>
      </p:sp>
    </p:spTree>
    <p:extLst>
      <p:ext uri="{BB962C8B-B14F-4D97-AF65-F5344CB8AC3E}">
        <p14:creationId xmlns:p14="http://schemas.microsoft.com/office/powerpoint/2010/main" val="1362133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Section Break">
    <p:spTree>
      <p:nvGrpSpPr>
        <p:cNvPr id="1" name=""/>
        <p:cNvGrpSpPr/>
        <p:nvPr/>
      </p:nvGrpSpPr>
      <p:grpSpPr>
        <a:xfrm>
          <a:off x="0" y="0"/>
          <a:ext cx="0" cy="0"/>
          <a:chOff x="0" y="0"/>
          <a:chExt cx="0" cy="0"/>
        </a:xfrm>
      </p:grpSpPr>
      <p:sp>
        <p:nvSpPr>
          <p:cNvPr id="13" name="Subtitle 2">
            <a:extLst>
              <a:ext uri="{FF2B5EF4-FFF2-40B4-BE49-F238E27FC236}">
                <a16:creationId xmlns:a16="http://schemas.microsoft.com/office/drawing/2014/main" id="{49714512-90F0-4B35-94F8-E1B4DCE963AA}"/>
              </a:ext>
            </a:extLst>
          </p:cNvPr>
          <p:cNvSpPr>
            <a:spLocks noGrp="1"/>
          </p:cNvSpPr>
          <p:nvPr>
            <p:ph type="subTitle" idx="1"/>
          </p:nvPr>
        </p:nvSpPr>
        <p:spPr>
          <a:xfrm>
            <a:off x="967750" y="975816"/>
            <a:ext cx="2979897" cy="1264340"/>
          </a:xfrm>
        </p:spPr>
        <p:txBody>
          <a:bodyPr rtlCol="0" anchor="b">
            <a:normAutofit/>
          </a:bodyPr>
          <a:lstStyle>
            <a:lvl1pPr>
              <a:buNone/>
              <a:defRPr/>
            </a:lvl1pPr>
          </a:lstStyle>
          <a:p>
            <a:pPr algn="l" rtl="0"/>
            <a:r>
              <a:rPr lang="en-GB" sz="1600"/>
              <a:t>Click to edit Master subtitle style</a:t>
            </a:r>
          </a:p>
        </p:txBody>
      </p:sp>
      <p:sp>
        <p:nvSpPr>
          <p:cNvPr id="20" name="Picture Placeholder 19">
            <a:extLst>
              <a:ext uri="{FF2B5EF4-FFF2-40B4-BE49-F238E27FC236}">
                <a16:creationId xmlns:a16="http://schemas.microsoft.com/office/drawing/2014/main" id="{44895DE7-C22A-447F-B81A-BDCA25CAF27B}"/>
              </a:ext>
            </a:extLst>
          </p:cNvPr>
          <p:cNvSpPr>
            <a:spLocks noGrp="1"/>
          </p:cNvSpPr>
          <p:nvPr>
            <p:ph type="pic" sz="quarter" idx="13"/>
          </p:nvPr>
        </p:nvSpPr>
        <p:spPr>
          <a:xfrm>
            <a:off x="3208292" y="3"/>
            <a:ext cx="8997356" cy="4581079"/>
          </a:xfrm>
          <a:custGeom>
            <a:avLst/>
            <a:gdLst>
              <a:gd name="connsiteX0" fmla="*/ 0 w 8997356"/>
              <a:gd name="connsiteY0" fmla="*/ 0 h 4581079"/>
              <a:gd name="connsiteX1" fmla="*/ 8983708 w 8997356"/>
              <a:gd name="connsiteY1" fmla="*/ 0 h 4581079"/>
              <a:gd name="connsiteX2" fmla="*/ 8997356 w 8997356"/>
              <a:gd name="connsiteY2" fmla="*/ 893928 h 4581079"/>
              <a:gd name="connsiteX3" fmla="*/ 4060801 w 8997356"/>
              <a:gd name="connsiteY3" fmla="*/ 4581079 h 4581079"/>
            </a:gdLst>
            <a:ahLst/>
            <a:cxnLst>
              <a:cxn ang="0">
                <a:pos x="connsiteX0" y="connsiteY0"/>
              </a:cxn>
              <a:cxn ang="0">
                <a:pos x="connsiteX1" y="connsiteY1"/>
              </a:cxn>
              <a:cxn ang="0">
                <a:pos x="connsiteX2" y="connsiteY2"/>
              </a:cxn>
              <a:cxn ang="0">
                <a:pos x="connsiteX3" y="connsiteY3"/>
              </a:cxn>
            </a:cxnLst>
            <a:rect l="l" t="t" r="r" b="b"/>
            <a:pathLst>
              <a:path w="8997356" h="4581079">
                <a:moveTo>
                  <a:pt x="0" y="0"/>
                </a:moveTo>
                <a:lnTo>
                  <a:pt x="8983708" y="0"/>
                </a:lnTo>
                <a:lnTo>
                  <a:pt x="8997356" y="893928"/>
                </a:lnTo>
                <a:lnTo>
                  <a:pt x="4060801" y="4581079"/>
                </a:lnTo>
                <a:close/>
              </a:path>
            </a:pathLst>
          </a:custGeom>
          <a:solidFill>
            <a:schemeClr val="accent2"/>
          </a:solidFill>
        </p:spPr>
        <p:txBody>
          <a:bodyPr wrap="square" rtlCol="0">
            <a:noAutofit/>
          </a:bodyPr>
          <a:lstStyle/>
          <a:p>
            <a:pPr rtl="0"/>
            <a:r>
              <a:rPr lang="en-GB"/>
              <a:t>Click icon to add picture</a:t>
            </a:r>
          </a:p>
        </p:txBody>
      </p:sp>
      <p:sp>
        <p:nvSpPr>
          <p:cNvPr id="23" name="Picture Placeholder 22">
            <a:extLst>
              <a:ext uri="{FF2B5EF4-FFF2-40B4-BE49-F238E27FC236}">
                <a16:creationId xmlns:a16="http://schemas.microsoft.com/office/drawing/2014/main" id="{A5B5EF63-EEAA-4B07-A2B8-2483452BBA37}"/>
              </a:ext>
            </a:extLst>
          </p:cNvPr>
          <p:cNvSpPr>
            <a:spLocks noGrp="1"/>
          </p:cNvSpPr>
          <p:nvPr>
            <p:ph type="pic" sz="quarter" idx="14"/>
          </p:nvPr>
        </p:nvSpPr>
        <p:spPr>
          <a:xfrm>
            <a:off x="7243070" y="883420"/>
            <a:ext cx="4948931" cy="5974580"/>
          </a:xfrm>
          <a:custGeom>
            <a:avLst/>
            <a:gdLst>
              <a:gd name="connsiteX0" fmla="*/ 4948931 w 4948931"/>
              <a:gd name="connsiteY0" fmla="*/ 0 h 5974580"/>
              <a:gd name="connsiteX1" fmla="*/ 4948931 w 4948931"/>
              <a:gd name="connsiteY1" fmla="*/ 5974580 h 5974580"/>
              <a:gd name="connsiteX2" fmla="*/ 2028713 w 4948931"/>
              <a:gd name="connsiteY2" fmla="*/ 5974580 h 5974580"/>
              <a:gd name="connsiteX3" fmla="*/ 0 w 4948931"/>
              <a:gd name="connsiteY3" fmla="*/ 3710792 h 5974580"/>
            </a:gdLst>
            <a:ahLst/>
            <a:cxnLst>
              <a:cxn ang="0">
                <a:pos x="connsiteX0" y="connsiteY0"/>
              </a:cxn>
              <a:cxn ang="0">
                <a:pos x="connsiteX1" y="connsiteY1"/>
              </a:cxn>
              <a:cxn ang="0">
                <a:pos x="connsiteX2" y="connsiteY2"/>
              </a:cxn>
              <a:cxn ang="0">
                <a:pos x="connsiteX3" y="connsiteY3"/>
              </a:cxn>
            </a:cxnLst>
            <a:rect l="l" t="t" r="r" b="b"/>
            <a:pathLst>
              <a:path w="4948931" h="5974580">
                <a:moveTo>
                  <a:pt x="4948931" y="0"/>
                </a:moveTo>
                <a:lnTo>
                  <a:pt x="4948931" y="5974580"/>
                </a:lnTo>
                <a:lnTo>
                  <a:pt x="2028713" y="5974580"/>
                </a:lnTo>
                <a:lnTo>
                  <a:pt x="0" y="3710792"/>
                </a:lnTo>
                <a:close/>
              </a:path>
            </a:pathLst>
          </a:custGeom>
          <a:solidFill>
            <a:schemeClr val="accent2">
              <a:lumMod val="60000"/>
              <a:lumOff val="40000"/>
            </a:schemeClr>
          </a:solidFill>
        </p:spPr>
        <p:txBody>
          <a:bodyPr wrap="square" rtlCol="0">
            <a:noAutofit/>
          </a:bodyPr>
          <a:lstStyle/>
          <a:p>
            <a:pPr rtl="0"/>
            <a:r>
              <a:rPr lang="en-GB"/>
              <a:t>Click icon to add picture</a:t>
            </a:r>
          </a:p>
        </p:txBody>
      </p:sp>
      <p:sp>
        <p:nvSpPr>
          <p:cNvPr id="26" name="Picture Placeholder 25">
            <a:extLst>
              <a:ext uri="{FF2B5EF4-FFF2-40B4-BE49-F238E27FC236}">
                <a16:creationId xmlns:a16="http://schemas.microsoft.com/office/drawing/2014/main" id="{C4F9D0F6-DE6A-44A3-9D9E-A53D0C229248}"/>
              </a:ext>
            </a:extLst>
          </p:cNvPr>
          <p:cNvSpPr>
            <a:spLocks noGrp="1"/>
          </p:cNvSpPr>
          <p:nvPr>
            <p:ph type="pic" sz="quarter" idx="15"/>
          </p:nvPr>
        </p:nvSpPr>
        <p:spPr>
          <a:xfrm>
            <a:off x="4234997" y="4574265"/>
            <a:ext cx="5074516" cy="2298983"/>
          </a:xfrm>
          <a:custGeom>
            <a:avLst/>
            <a:gdLst>
              <a:gd name="connsiteX0" fmla="*/ 3034176 w 5074516"/>
              <a:gd name="connsiteY0" fmla="*/ 0 h 2298983"/>
              <a:gd name="connsiteX1" fmla="*/ 5074516 w 5074516"/>
              <a:gd name="connsiteY1" fmla="*/ 2298983 h 2298983"/>
              <a:gd name="connsiteX2" fmla="*/ 0 w 5074516"/>
              <a:gd name="connsiteY2" fmla="*/ 2298983 h 2298983"/>
            </a:gdLst>
            <a:ahLst/>
            <a:cxnLst>
              <a:cxn ang="0">
                <a:pos x="connsiteX0" y="connsiteY0"/>
              </a:cxn>
              <a:cxn ang="0">
                <a:pos x="connsiteX1" y="connsiteY1"/>
              </a:cxn>
              <a:cxn ang="0">
                <a:pos x="connsiteX2" y="connsiteY2"/>
              </a:cxn>
            </a:cxnLst>
            <a:rect l="l" t="t" r="r" b="b"/>
            <a:pathLst>
              <a:path w="5074516" h="2298983">
                <a:moveTo>
                  <a:pt x="3034176" y="0"/>
                </a:moveTo>
                <a:lnTo>
                  <a:pt x="5074516" y="2298983"/>
                </a:lnTo>
                <a:lnTo>
                  <a:pt x="0" y="2298983"/>
                </a:lnTo>
                <a:close/>
              </a:path>
            </a:pathLst>
          </a:custGeom>
          <a:solidFill>
            <a:schemeClr val="accent2"/>
          </a:solidFill>
        </p:spPr>
        <p:txBody>
          <a:bodyPr wrap="square" rtlCol="0">
            <a:noAutofit/>
          </a:bodyPr>
          <a:lstStyle/>
          <a:p>
            <a:pPr rtl="0"/>
            <a:r>
              <a:rPr lang="en-GB"/>
              <a:t>Click icon to add picture</a:t>
            </a:r>
          </a:p>
        </p:txBody>
      </p:sp>
      <p:sp>
        <p:nvSpPr>
          <p:cNvPr id="5" name="Title 4">
            <a:extLst>
              <a:ext uri="{FF2B5EF4-FFF2-40B4-BE49-F238E27FC236}">
                <a16:creationId xmlns:a16="http://schemas.microsoft.com/office/drawing/2014/main" id="{9FEE8AE0-4188-4CB6-8BFB-70E163ED7FA5}"/>
              </a:ext>
            </a:extLst>
          </p:cNvPr>
          <p:cNvSpPr>
            <a:spLocks noGrp="1"/>
          </p:cNvSpPr>
          <p:nvPr>
            <p:ph type="title"/>
          </p:nvPr>
        </p:nvSpPr>
        <p:spPr>
          <a:xfrm>
            <a:off x="969264" y="2679192"/>
            <a:ext cx="4946904" cy="3273552"/>
          </a:xfrm>
        </p:spPr>
        <p:txBody>
          <a:bodyPr rtlCol="0">
            <a:normAutofit/>
          </a:bodyPr>
          <a:lstStyle>
            <a:lvl1pPr>
              <a:defRPr sz="4400"/>
            </a:lvl1pPr>
          </a:lstStyle>
          <a:p>
            <a:pPr rtl="0"/>
            <a:r>
              <a:rPr lang="en-GB"/>
              <a:t>Click to edit Master title style</a:t>
            </a:r>
          </a:p>
        </p:txBody>
      </p:sp>
    </p:spTree>
    <p:extLst>
      <p:ext uri="{BB962C8B-B14F-4D97-AF65-F5344CB8AC3E}">
        <p14:creationId xmlns:p14="http://schemas.microsoft.com/office/powerpoint/2010/main" val="209451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GB"/>
              <a:t>Click to edit Master title style</a:t>
            </a:r>
            <a:endParaRPr lang="en-US"/>
          </a:p>
        </p:txBody>
      </p:sp>
      <p:sp>
        <p:nvSpPr>
          <p:cNvPr id="3" name="Content Placeholder 2"/>
          <p:cNvSpPr>
            <a:spLocks noGrp="1"/>
          </p:cNvSpPr>
          <p:nvPr>
            <p:ph idx="1"/>
          </p:nvPr>
        </p:nvSpPr>
        <p:spPr>
          <a:xfrm>
            <a:off x="5118447" y="803186"/>
            <a:ext cx="6281873" cy="5248622"/>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461D449-D2B3-4B9E-BA1E-E88EC768F63D}" type="datetimeFigureOut">
              <a:rPr lang="en-GB" smtClean="0"/>
              <a:t>30/10/2025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120CAD-DF51-4217-8247-991C6EC71CE6}" type="slidenum">
              <a:rPr lang="en-GB" smtClean="0"/>
              <a:t>‹#›</a:t>
            </a:fld>
            <a:endParaRPr lang="en-GB"/>
          </a:p>
        </p:txBody>
      </p:sp>
    </p:spTree>
    <p:extLst>
      <p:ext uri="{BB962C8B-B14F-4D97-AF65-F5344CB8AC3E}">
        <p14:creationId xmlns:p14="http://schemas.microsoft.com/office/powerpoint/2010/main" val="15665388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43FF111-78CB-4983-B8F5-B6B8AB608EB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6" name="Title 1">
            <a:extLst>
              <a:ext uri="{FF2B5EF4-FFF2-40B4-BE49-F238E27FC236}">
                <a16:creationId xmlns:a16="http://schemas.microsoft.com/office/drawing/2014/main" id="{D7213E2B-F1F4-4058-B2C2-73EC82E30701}"/>
              </a:ext>
            </a:extLst>
          </p:cNvPr>
          <p:cNvSpPr>
            <a:spLocks noGrp="1"/>
          </p:cNvSpPr>
          <p:nvPr>
            <p:ph type="ctrTitle"/>
          </p:nvPr>
        </p:nvSpPr>
        <p:spPr>
          <a:xfrm>
            <a:off x="5083790" y="1064715"/>
            <a:ext cx="6153912" cy="3922755"/>
          </a:xfrm>
        </p:spPr>
        <p:txBody>
          <a:bodyPr rtlCol="0">
            <a:normAutofit/>
          </a:bodyPr>
          <a:lstStyle>
            <a:lvl1pPr algn="l">
              <a:defRPr sz="4400"/>
            </a:lvl1pPr>
          </a:lstStyle>
          <a:p>
            <a:pPr algn="r" rtl="0"/>
            <a:r>
              <a:rPr lang="en-GB"/>
              <a:t>Click to edit Master title style</a:t>
            </a:r>
          </a:p>
        </p:txBody>
      </p:sp>
      <p:sp>
        <p:nvSpPr>
          <p:cNvPr id="7" name="Subtitle 2">
            <a:extLst>
              <a:ext uri="{FF2B5EF4-FFF2-40B4-BE49-F238E27FC236}">
                <a16:creationId xmlns:a16="http://schemas.microsoft.com/office/drawing/2014/main" id="{6F3C210C-32A8-4833-93AA-B97D51CEA9A5}"/>
              </a:ext>
            </a:extLst>
          </p:cNvPr>
          <p:cNvSpPr>
            <a:spLocks noGrp="1"/>
          </p:cNvSpPr>
          <p:nvPr>
            <p:ph type="subTitle" idx="1"/>
          </p:nvPr>
        </p:nvSpPr>
        <p:spPr>
          <a:xfrm>
            <a:off x="5083790" y="5033339"/>
            <a:ext cx="6157951" cy="943386"/>
          </a:xfrm>
        </p:spPr>
        <p:txBody>
          <a:bodyPr rtlCol="0"/>
          <a:lstStyle>
            <a:lvl1pPr>
              <a:buNone/>
              <a:defRPr/>
            </a:lvl1pPr>
          </a:lstStyle>
          <a:p>
            <a:pPr algn="r" rtl="0"/>
            <a:r>
              <a:rPr lang="en-GB"/>
              <a:t>Click to edit Master subtitle style</a:t>
            </a:r>
          </a:p>
        </p:txBody>
      </p:sp>
      <p:cxnSp>
        <p:nvCxnSpPr>
          <p:cNvPr id="9" name="Straight Connector 8">
            <a:extLst>
              <a:ext uri="{FF2B5EF4-FFF2-40B4-BE49-F238E27FC236}">
                <a16:creationId xmlns:a16="http://schemas.microsoft.com/office/drawing/2014/main" id="{F9FA8250-8F05-4500-98CD-AD8B9E2BABCB}"/>
              </a:ext>
              <a:ext uri="{C183D7F6-B498-43B3-948B-1728B52AA6E4}">
                <adec:decorative xmlns:adec="http://schemas.microsoft.com/office/drawing/2017/decorative" val="1"/>
              </a:ext>
            </a:extLst>
          </p:cNvPr>
          <p:cNvCxnSpPr>
            <a:cxnSpLocks/>
          </p:cNvCxnSpPr>
          <p:nvPr userDrawn="1"/>
        </p:nvCxnSpPr>
        <p:spPr>
          <a:xfrm flipH="1">
            <a:off x="3418764" y="0"/>
            <a:ext cx="815637" cy="685734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F4A7590-29E0-4C43-A12B-EE5A8672A9B9}"/>
              </a:ext>
              <a:ext uri="{C183D7F6-B498-43B3-948B-1728B52AA6E4}">
                <adec:decorative xmlns:adec="http://schemas.microsoft.com/office/drawing/2017/decorative" val="1"/>
              </a:ext>
            </a:extLst>
          </p:cNvPr>
          <p:cNvCxnSpPr>
            <a:cxnSpLocks/>
          </p:cNvCxnSpPr>
          <p:nvPr userDrawn="1"/>
        </p:nvCxnSpPr>
        <p:spPr>
          <a:xfrm>
            <a:off x="0" y="5468380"/>
            <a:ext cx="6096000" cy="138961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8440C747-2FA3-4C97-A0A7-52520A197E23}"/>
              </a:ext>
            </a:extLst>
          </p:cNvPr>
          <p:cNvSpPr>
            <a:spLocks noGrp="1"/>
          </p:cNvSpPr>
          <p:nvPr>
            <p:ph type="pic" sz="quarter" idx="13"/>
          </p:nvPr>
        </p:nvSpPr>
        <p:spPr>
          <a:xfrm>
            <a:off x="16822" y="0"/>
            <a:ext cx="4811317" cy="6857998"/>
          </a:xfrm>
          <a:custGeom>
            <a:avLst/>
            <a:gdLst>
              <a:gd name="connsiteX0" fmla="*/ 0 w 4811317"/>
              <a:gd name="connsiteY0" fmla="*/ 0 h 6857998"/>
              <a:gd name="connsiteX1" fmla="*/ 4811317 w 4811317"/>
              <a:gd name="connsiteY1" fmla="*/ 0 h 6857998"/>
              <a:gd name="connsiteX2" fmla="*/ 2712446 w 4811317"/>
              <a:gd name="connsiteY2" fmla="*/ 6857998 h 6857998"/>
              <a:gd name="connsiteX3" fmla="*/ 0 w 4811317"/>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4811317" h="6857998">
                <a:moveTo>
                  <a:pt x="0" y="0"/>
                </a:moveTo>
                <a:lnTo>
                  <a:pt x="4811317" y="0"/>
                </a:lnTo>
                <a:lnTo>
                  <a:pt x="2712446" y="6857998"/>
                </a:lnTo>
                <a:lnTo>
                  <a:pt x="0" y="6857998"/>
                </a:lnTo>
                <a:close/>
              </a:path>
            </a:pathLst>
          </a:custGeom>
          <a:solidFill>
            <a:schemeClr val="accent2"/>
          </a:solidFill>
        </p:spPr>
        <p:txBody>
          <a:bodyPr wrap="square" rtlCol="0">
            <a:noAutofit/>
          </a:bodyPr>
          <a:lstStyle/>
          <a:p>
            <a:pPr rtl="0"/>
            <a:r>
              <a:rPr lang="en-GB"/>
              <a:t>Click icon to add picture</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rtlCol="0"/>
          <a:lstStyle/>
          <a:p>
            <a:pPr rtl="0"/>
            <a:r>
              <a:rPr lang="en-GB"/>
              <a:t>Sample Footer Text</a:t>
            </a:r>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rtlCol="0"/>
          <a:lstStyle/>
          <a:p>
            <a:pPr rtl="0"/>
            <a:r>
              <a:rPr lang="en-GB"/>
              <a:t>2/7/20XX</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rtlCol="0"/>
          <a:lstStyle/>
          <a:p>
            <a:pPr rtl="0"/>
            <a:fld id="{312CC964-A50B-4C29-B4E4-2C30BB34CCF3}" type="slidenum">
              <a:rPr lang="en-GB" smtClean="0"/>
              <a:t>‹#›</a:t>
            </a:fld>
            <a:endParaRPr lang="en-GB"/>
          </a:p>
        </p:txBody>
      </p:sp>
    </p:spTree>
    <p:extLst>
      <p:ext uri="{BB962C8B-B14F-4D97-AF65-F5344CB8AC3E}">
        <p14:creationId xmlns:p14="http://schemas.microsoft.com/office/powerpoint/2010/main" val="7262692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9FC1870-C7ED-435A-8479-DFD344B9375D}"/>
              </a:ext>
            </a:extLst>
          </p:cNvPr>
          <p:cNvSpPr>
            <a:spLocks noGrp="1"/>
          </p:cNvSpPr>
          <p:nvPr>
            <p:ph type="title"/>
          </p:nvPr>
        </p:nvSpPr>
        <p:spPr>
          <a:xfrm>
            <a:off x="1143001" y="533400"/>
            <a:ext cx="5496636" cy="1685898"/>
          </a:xfrm>
        </p:spPr>
        <p:txBody>
          <a:bodyPr rtlCol="0">
            <a:normAutofit/>
          </a:bodyPr>
          <a:lstStyle>
            <a:lvl1pPr>
              <a:defRPr sz="4400"/>
            </a:lvl1pPr>
          </a:lstStyle>
          <a:p>
            <a:pPr rtl="0"/>
            <a:r>
              <a:rPr lang="en-GB"/>
              <a:t>Click to edit Master title style</a:t>
            </a:r>
          </a:p>
        </p:txBody>
      </p:sp>
      <p:sp>
        <p:nvSpPr>
          <p:cNvPr id="6" name="Content Placeholder 2">
            <a:extLst>
              <a:ext uri="{FF2B5EF4-FFF2-40B4-BE49-F238E27FC236}">
                <a16:creationId xmlns:a16="http://schemas.microsoft.com/office/drawing/2014/main" id="{D855DAF2-123D-4C27-95D2-974B571079F3}"/>
              </a:ext>
            </a:extLst>
          </p:cNvPr>
          <p:cNvSpPr>
            <a:spLocks noGrp="1"/>
          </p:cNvSpPr>
          <p:nvPr>
            <p:ph idx="1"/>
          </p:nvPr>
        </p:nvSpPr>
        <p:spPr>
          <a:xfrm>
            <a:off x="1143001" y="2229347"/>
            <a:ext cx="5496636" cy="3821743"/>
          </a:xfrm>
        </p:spPr>
        <p:txBody>
          <a:bodyPr rtlCol="0"/>
          <a:lstStyle>
            <a:lvl1pPr marL="0" indent="0">
              <a:buNone/>
              <a:defRPr/>
            </a:lvl1pPr>
          </a:lstStyle>
          <a:p>
            <a:pPr lvl="0" rtl="0"/>
            <a:r>
              <a:rPr lang="en-GB"/>
              <a:t>Click to edit Master text styles</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rtlCol="0"/>
          <a:lstStyle/>
          <a:p>
            <a:pPr rtl="0"/>
            <a:r>
              <a:rPr lang="en-GB"/>
              <a:t>Sample Footer Text</a:t>
            </a:r>
          </a:p>
        </p:txBody>
      </p:sp>
      <p:sp>
        <p:nvSpPr>
          <p:cNvPr id="14" name="Picture Placeholder 11">
            <a:extLst>
              <a:ext uri="{FF2B5EF4-FFF2-40B4-BE49-F238E27FC236}">
                <a16:creationId xmlns:a16="http://schemas.microsoft.com/office/drawing/2014/main" id="{E3769467-BA9B-49FE-B40A-419EF32766CE}"/>
              </a:ext>
            </a:extLst>
          </p:cNvPr>
          <p:cNvSpPr>
            <a:spLocks noGrp="1"/>
          </p:cNvSpPr>
          <p:nvPr>
            <p:ph type="pic" sz="quarter" idx="14"/>
          </p:nvPr>
        </p:nvSpPr>
        <p:spPr>
          <a:xfrm>
            <a:off x="7186070" y="0"/>
            <a:ext cx="2463897" cy="3429000"/>
          </a:xfrm>
          <a:solidFill>
            <a:schemeClr val="accent2"/>
          </a:solidFill>
        </p:spPr>
        <p:txBody>
          <a:bodyPr rtlCol="0"/>
          <a:lstStyle/>
          <a:p>
            <a:pPr rtl="0"/>
            <a:r>
              <a:rPr lang="en-GB"/>
              <a:t>Click icon to add picture</a:t>
            </a:r>
          </a:p>
        </p:txBody>
      </p:sp>
      <p:sp>
        <p:nvSpPr>
          <p:cNvPr id="12" name="Picture Placeholder 11">
            <a:extLst>
              <a:ext uri="{FF2B5EF4-FFF2-40B4-BE49-F238E27FC236}">
                <a16:creationId xmlns:a16="http://schemas.microsoft.com/office/drawing/2014/main" id="{77878E15-1592-426F-A454-7F4568224567}"/>
              </a:ext>
            </a:extLst>
          </p:cNvPr>
          <p:cNvSpPr>
            <a:spLocks noGrp="1"/>
          </p:cNvSpPr>
          <p:nvPr>
            <p:ph type="pic" sz="quarter" idx="13"/>
          </p:nvPr>
        </p:nvSpPr>
        <p:spPr>
          <a:xfrm>
            <a:off x="9649155" y="0"/>
            <a:ext cx="2539797" cy="3429000"/>
          </a:xfrm>
          <a:solidFill>
            <a:schemeClr val="accent2"/>
          </a:solidFill>
        </p:spPr>
        <p:txBody>
          <a:bodyPr rtlCol="0"/>
          <a:lstStyle/>
          <a:p>
            <a:pPr rtl="0"/>
            <a:r>
              <a:rPr lang="en-GB"/>
              <a:t>Click icon to add picture</a:t>
            </a:r>
          </a:p>
        </p:txBody>
      </p:sp>
      <p:sp>
        <p:nvSpPr>
          <p:cNvPr id="16" name="Picture Placeholder 11">
            <a:extLst>
              <a:ext uri="{FF2B5EF4-FFF2-40B4-BE49-F238E27FC236}">
                <a16:creationId xmlns:a16="http://schemas.microsoft.com/office/drawing/2014/main" id="{E318F348-8CAC-4ADD-8162-E88487E44EBB}"/>
              </a:ext>
            </a:extLst>
          </p:cNvPr>
          <p:cNvSpPr>
            <a:spLocks noGrp="1"/>
          </p:cNvSpPr>
          <p:nvPr>
            <p:ph type="pic" sz="quarter" idx="16"/>
          </p:nvPr>
        </p:nvSpPr>
        <p:spPr>
          <a:xfrm>
            <a:off x="7186070" y="3383280"/>
            <a:ext cx="2463897" cy="3474720"/>
          </a:xfrm>
          <a:solidFill>
            <a:schemeClr val="accent2"/>
          </a:solidFill>
        </p:spPr>
        <p:txBody>
          <a:bodyPr rtlCol="0"/>
          <a:lstStyle/>
          <a:p>
            <a:pPr rtl="0"/>
            <a:r>
              <a:rPr lang="en-GB"/>
              <a:t>Click icon to add picture</a:t>
            </a:r>
          </a:p>
        </p:txBody>
      </p:sp>
      <p:sp>
        <p:nvSpPr>
          <p:cNvPr id="15" name="Picture Placeholder 11">
            <a:extLst>
              <a:ext uri="{FF2B5EF4-FFF2-40B4-BE49-F238E27FC236}">
                <a16:creationId xmlns:a16="http://schemas.microsoft.com/office/drawing/2014/main" id="{C762F208-8E03-4B5E-9F11-0F01147F6A47}"/>
              </a:ext>
            </a:extLst>
          </p:cNvPr>
          <p:cNvSpPr>
            <a:spLocks noGrp="1"/>
          </p:cNvSpPr>
          <p:nvPr>
            <p:ph type="pic" sz="quarter" idx="15"/>
          </p:nvPr>
        </p:nvSpPr>
        <p:spPr>
          <a:xfrm>
            <a:off x="9649155" y="3383280"/>
            <a:ext cx="2539797" cy="3474720"/>
          </a:xfrm>
          <a:solidFill>
            <a:schemeClr val="accent2"/>
          </a:solidFill>
        </p:spPr>
        <p:txBody>
          <a:bodyPr rtlCol="0"/>
          <a:lstStyle/>
          <a:p>
            <a:pPr rtl="0"/>
            <a:r>
              <a:rPr lang="en-GB"/>
              <a:t>Click icon to add picture</a:t>
            </a:r>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rtlCol="0"/>
          <a:lstStyle>
            <a:lvl1pPr>
              <a:defRPr>
                <a:solidFill>
                  <a:schemeClr val="bg1"/>
                </a:solidFill>
              </a:defRPr>
            </a:lvl1pPr>
          </a:lstStyle>
          <a:p>
            <a:pPr rtl="0"/>
            <a:r>
              <a:rPr lang="en-GB"/>
              <a:t>2/7/20XX</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rtlCol="0"/>
          <a:lstStyle>
            <a:lvl1pPr>
              <a:defRPr>
                <a:solidFill>
                  <a:schemeClr val="bg1"/>
                </a:solidFill>
              </a:defRPr>
            </a:lvl1pPr>
          </a:lstStyle>
          <a:p>
            <a:pPr rtl="0"/>
            <a:fld id="{312CC964-A50B-4C29-B4E4-2C30BB34CCF3}" type="slidenum">
              <a:rPr lang="en-GB" smtClean="0"/>
              <a:pPr rtl="0"/>
              <a:t>‹#›</a:t>
            </a:fld>
            <a:endParaRPr lang="en-GB"/>
          </a:p>
        </p:txBody>
      </p:sp>
    </p:spTree>
    <p:extLst>
      <p:ext uri="{BB962C8B-B14F-4D97-AF65-F5344CB8AC3E}">
        <p14:creationId xmlns:p14="http://schemas.microsoft.com/office/powerpoint/2010/main" val="508162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Clos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AF1A06-62E5-489E-B58B-735C8C7AC163}"/>
              </a:ext>
            </a:extLst>
          </p:cNvPr>
          <p:cNvSpPr>
            <a:spLocks noGrp="1"/>
          </p:cNvSpPr>
          <p:nvPr>
            <p:ph type="title"/>
          </p:nvPr>
        </p:nvSpPr>
        <p:spPr>
          <a:xfrm>
            <a:off x="5146159" y="685800"/>
            <a:ext cx="6238688" cy="1382233"/>
          </a:xfrm>
        </p:spPr>
        <p:txBody>
          <a:bodyPr rtlCol="0">
            <a:normAutofit/>
          </a:bodyPr>
          <a:lstStyle>
            <a:lvl1pPr>
              <a:defRPr sz="4400"/>
            </a:lvl1pPr>
          </a:lstStyle>
          <a:p>
            <a:pPr rtl="0"/>
            <a:r>
              <a:rPr lang="en-GB"/>
              <a:t>Click to edit Master title style</a:t>
            </a:r>
          </a:p>
        </p:txBody>
      </p:sp>
      <p:sp>
        <p:nvSpPr>
          <p:cNvPr id="11" name="Picture Placeholder 10">
            <a:extLst>
              <a:ext uri="{FF2B5EF4-FFF2-40B4-BE49-F238E27FC236}">
                <a16:creationId xmlns:a16="http://schemas.microsoft.com/office/drawing/2014/main" id="{F69C6C4F-4058-4399-B572-5BE848DDF8B3}"/>
              </a:ext>
            </a:extLst>
          </p:cNvPr>
          <p:cNvSpPr>
            <a:spLocks noGrp="1"/>
          </p:cNvSpPr>
          <p:nvPr>
            <p:ph type="pic" sz="quarter" idx="13"/>
          </p:nvPr>
        </p:nvSpPr>
        <p:spPr>
          <a:xfrm>
            <a:off x="0" y="-7444"/>
            <a:ext cx="4966447" cy="6846394"/>
          </a:xfrm>
          <a:custGeom>
            <a:avLst/>
            <a:gdLst>
              <a:gd name="connsiteX0" fmla="*/ 0 w 4966447"/>
              <a:gd name="connsiteY0" fmla="*/ 0 h 6846394"/>
              <a:gd name="connsiteX1" fmla="*/ 4966447 w 4966447"/>
              <a:gd name="connsiteY1" fmla="*/ 0 h 6846394"/>
              <a:gd name="connsiteX2" fmla="*/ 3362258 w 4966447"/>
              <a:gd name="connsiteY2" fmla="*/ 6846394 h 6846394"/>
              <a:gd name="connsiteX3" fmla="*/ 0 w 4966447"/>
              <a:gd name="connsiteY3" fmla="*/ 6846394 h 6846394"/>
            </a:gdLst>
            <a:ahLst/>
            <a:cxnLst>
              <a:cxn ang="0">
                <a:pos x="connsiteX0" y="connsiteY0"/>
              </a:cxn>
              <a:cxn ang="0">
                <a:pos x="connsiteX1" y="connsiteY1"/>
              </a:cxn>
              <a:cxn ang="0">
                <a:pos x="connsiteX2" y="connsiteY2"/>
              </a:cxn>
              <a:cxn ang="0">
                <a:pos x="connsiteX3" y="connsiteY3"/>
              </a:cxn>
            </a:cxnLst>
            <a:rect l="l" t="t" r="r" b="b"/>
            <a:pathLst>
              <a:path w="4966447" h="6846394">
                <a:moveTo>
                  <a:pt x="0" y="0"/>
                </a:moveTo>
                <a:lnTo>
                  <a:pt x="4966447" y="0"/>
                </a:lnTo>
                <a:lnTo>
                  <a:pt x="3362258" y="6846394"/>
                </a:lnTo>
                <a:lnTo>
                  <a:pt x="0" y="6846394"/>
                </a:lnTo>
                <a:close/>
              </a:path>
            </a:pathLst>
          </a:custGeom>
          <a:solidFill>
            <a:schemeClr val="accent2"/>
          </a:solidFill>
        </p:spPr>
        <p:txBody>
          <a:bodyPr wrap="square" rtlCol="0">
            <a:noAutofit/>
          </a:bodyPr>
          <a:lstStyle/>
          <a:p>
            <a:pPr rtl="0"/>
            <a:r>
              <a:rPr lang="en-GB"/>
              <a:t>Click icon to add picture</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rtlCol="0"/>
          <a:lstStyle>
            <a:lvl1pPr>
              <a:defRPr>
                <a:solidFill>
                  <a:schemeClr val="bg1"/>
                </a:solidFill>
              </a:defRPr>
            </a:lvl1pPr>
          </a:lstStyle>
          <a:p>
            <a:pPr rtl="0"/>
            <a:r>
              <a:rPr lang="en-GB"/>
              <a:t>Sample Footer Text</a:t>
            </a:r>
            <a:endParaRPr lang="en-GB">
              <a:solidFill>
                <a:schemeClr val="bg1"/>
              </a:solidFill>
            </a:endParaRPr>
          </a:p>
        </p:txBody>
      </p:sp>
      <p:sp>
        <p:nvSpPr>
          <p:cNvPr id="7" name="Content Placeholder 2">
            <a:extLst>
              <a:ext uri="{FF2B5EF4-FFF2-40B4-BE49-F238E27FC236}">
                <a16:creationId xmlns:a16="http://schemas.microsoft.com/office/drawing/2014/main" id="{9C26D8E8-8E78-469E-8668-51D3E4C11F13}"/>
              </a:ext>
            </a:extLst>
          </p:cNvPr>
          <p:cNvSpPr>
            <a:spLocks noGrp="1"/>
          </p:cNvSpPr>
          <p:nvPr>
            <p:ph idx="1"/>
          </p:nvPr>
        </p:nvSpPr>
        <p:spPr>
          <a:xfrm>
            <a:off x="5146158" y="2301949"/>
            <a:ext cx="6238687" cy="4022650"/>
          </a:xfrm>
        </p:spPr>
        <p:txBody>
          <a:bodyPr rtlCol="0"/>
          <a:lstStyle>
            <a:lvl1pPr>
              <a:buNone/>
              <a:defRPr/>
            </a:lvl1pPr>
          </a:lstStyle>
          <a:p>
            <a:pPr lvl="0" rtl="0"/>
            <a:r>
              <a:rPr lang="en-GB"/>
              <a:t>Click to edit Master text styles</a:t>
            </a:r>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rtlCol="0"/>
          <a:lstStyle/>
          <a:p>
            <a:pPr rtl="0"/>
            <a:r>
              <a:rPr lang="en-GB"/>
              <a:t>2/7/20XX</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rtlCol="0"/>
          <a:lstStyle/>
          <a:p>
            <a:pPr rtl="0"/>
            <a:fld id="{312CC964-A50B-4C29-B4E4-2C30BB34CCF3}" type="slidenum">
              <a:rPr lang="en-GB" smtClean="0"/>
              <a:t>‹#›</a:t>
            </a:fld>
            <a:endParaRPr lang="en-GB"/>
          </a:p>
        </p:txBody>
      </p:sp>
      <p:cxnSp>
        <p:nvCxnSpPr>
          <p:cNvPr id="8" name="Straight Connector 7">
            <a:extLst>
              <a:ext uri="{FF2B5EF4-FFF2-40B4-BE49-F238E27FC236}">
                <a16:creationId xmlns:a16="http://schemas.microsoft.com/office/drawing/2014/main" id="{ED096BF3-A78D-4B37-892C-A0C32711851A}"/>
              </a:ext>
              <a:ext uri="{C183D7F6-B498-43B3-948B-1728B52AA6E4}">
                <adec:decorative xmlns:adec="http://schemas.microsoft.com/office/drawing/2017/decorative" val="1"/>
              </a:ext>
            </a:extLst>
          </p:cNvPr>
          <p:cNvCxnSpPr>
            <a:cxnSpLocks/>
          </p:cNvCxnSpPr>
          <p:nvPr userDrawn="1"/>
        </p:nvCxnSpPr>
        <p:spPr>
          <a:xfrm flipH="1">
            <a:off x="3627455" y="-19394"/>
            <a:ext cx="806149" cy="687739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74413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GB"/>
            </a:p>
          </p:txBody>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endParaRPr lang="en-GB"/>
            </a:p>
          </p:txBody>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GB"/>
            </a:p>
          </p:txBody>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GB"/>
            </a:p>
          </p:txBody>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GB"/>
            </a:p>
          </p:txBody>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endParaRPr lang="en-GB"/>
            </a:p>
          </p:txBody>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229578-FAAC-49AA-A287-85B4B52F6EAF}" type="datetimeFigureOut">
              <a:rPr lang="en-GB" smtClean="0"/>
              <a:t>30/10/2025</a:t>
            </a:fld>
            <a:endParaRPr lang="en-GB"/>
          </a:p>
        </p:txBody>
      </p:sp>
      <p:sp>
        <p:nvSpPr>
          <p:cNvPr id="5" name="Footer Placeholder 4"/>
          <p:cNvSpPr>
            <a:spLocks noGrp="1"/>
          </p:cNvSpPr>
          <p:nvPr>
            <p:ph type="ftr" sz="quarter" idx="11"/>
          </p:nvPr>
        </p:nvSpPr>
        <p:spPr>
          <a:xfrm>
            <a:off x="5332412" y="5883275"/>
            <a:ext cx="4324044" cy="365125"/>
          </a:xfrm>
        </p:spPr>
        <p:txBody>
          <a:bodyPr/>
          <a:lstStyle/>
          <a:p>
            <a:endParaRPr lang="en-GB"/>
          </a:p>
        </p:txBody>
      </p:sp>
      <p:sp>
        <p:nvSpPr>
          <p:cNvPr id="6" name="Slide Number Placeholder 5"/>
          <p:cNvSpPr>
            <a:spLocks noGrp="1"/>
          </p:cNvSpPr>
          <p:nvPr>
            <p:ph type="sldNum" sz="quarter" idx="12"/>
          </p:nvPr>
        </p:nvSpPr>
        <p:spPr/>
        <p:txBody>
          <a:bodyPr/>
          <a:lstStyle/>
          <a:p>
            <a:fld id="{954B399D-C95C-4290-A981-534583FB61ED}" type="slidenum">
              <a:rPr lang="en-GB" smtClean="0"/>
              <a:t>‹#›</a:t>
            </a:fld>
            <a:endParaRPr lang="en-GB"/>
          </a:p>
        </p:txBody>
      </p:sp>
    </p:spTree>
    <p:extLst>
      <p:ext uri="{BB962C8B-B14F-4D97-AF65-F5344CB8AC3E}">
        <p14:creationId xmlns:p14="http://schemas.microsoft.com/office/powerpoint/2010/main" val="687227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229578-FAAC-49AA-A287-85B4B52F6EAF}" type="datetimeFigureOut">
              <a:rPr lang="en-GB" smtClean="0"/>
              <a:t>30/10/2025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10951856" y="5867131"/>
            <a:ext cx="551167" cy="365125"/>
          </a:xfrm>
        </p:spPr>
        <p:txBody>
          <a:bodyPr/>
          <a:lstStyle/>
          <a:p>
            <a:fld id="{954B399D-C95C-4290-A981-534583FB61ED}" type="slidenum">
              <a:rPr lang="en-GB" smtClean="0"/>
              <a:t>‹#›</a:t>
            </a:fld>
            <a:endParaRPr lang="en-GB"/>
          </a:p>
        </p:txBody>
      </p:sp>
    </p:spTree>
    <p:extLst>
      <p:ext uri="{BB962C8B-B14F-4D97-AF65-F5344CB8AC3E}">
        <p14:creationId xmlns:p14="http://schemas.microsoft.com/office/powerpoint/2010/main" val="22201297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229578-FAAC-49AA-A287-85B4B52F6EAF}" type="datetimeFigureOut">
              <a:rPr lang="en-GB" smtClean="0"/>
              <a:t>30/10/2025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4B399D-C95C-4290-A981-534583FB61ED}" type="slidenum">
              <a:rPr lang="en-GB" smtClean="0"/>
              <a:t>‹#›</a:t>
            </a:fld>
            <a:endParaRPr lang="en-GB"/>
          </a:p>
        </p:txBody>
      </p:sp>
    </p:spTree>
    <p:extLst>
      <p:ext uri="{BB962C8B-B14F-4D97-AF65-F5344CB8AC3E}">
        <p14:creationId xmlns:p14="http://schemas.microsoft.com/office/powerpoint/2010/main" val="26541299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229578-FAAC-49AA-A287-85B4B52F6EAF}" type="datetimeFigureOut">
              <a:rPr lang="en-GB" smtClean="0"/>
              <a:t>30/10/2025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4B399D-C95C-4290-A981-534583FB61ED}" type="slidenum">
              <a:rPr lang="en-GB" smtClean="0"/>
              <a:t>‹#›</a:t>
            </a:fld>
            <a:endParaRPr lang="en-GB"/>
          </a:p>
        </p:txBody>
      </p:sp>
    </p:spTree>
    <p:extLst>
      <p:ext uri="{BB962C8B-B14F-4D97-AF65-F5344CB8AC3E}">
        <p14:creationId xmlns:p14="http://schemas.microsoft.com/office/powerpoint/2010/main" val="35491164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229578-FAAC-49AA-A287-85B4B52F6EAF}" type="datetimeFigureOut">
              <a:rPr lang="en-GB" smtClean="0"/>
              <a:t>30/10/2025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54B399D-C95C-4290-A981-534583FB61ED}" type="slidenum">
              <a:rPr lang="en-GB" smtClean="0"/>
              <a:t>‹#›</a:t>
            </a:fld>
            <a:endParaRPr lang="en-GB"/>
          </a:p>
        </p:txBody>
      </p:sp>
    </p:spTree>
    <p:extLst>
      <p:ext uri="{BB962C8B-B14F-4D97-AF65-F5344CB8AC3E}">
        <p14:creationId xmlns:p14="http://schemas.microsoft.com/office/powerpoint/2010/main" val="32730683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229578-FAAC-49AA-A287-85B4B52F6EAF}" type="datetimeFigureOut">
              <a:rPr lang="en-GB" smtClean="0"/>
              <a:t>30/10/2025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54B399D-C95C-4290-A981-534583FB61ED}" type="slidenum">
              <a:rPr lang="en-GB" smtClean="0"/>
              <a:t>‹#›</a:t>
            </a:fld>
            <a:endParaRPr lang="en-GB"/>
          </a:p>
        </p:txBody>
      </p:sp>
    </p:spTree>
    <p:extLst>
      <p:ext uri="{BB962C8B-B14F-4D97-AF65-F5344CB8AC3E}">
        <p14:creationId xmlns:p14="http://schemas.microsoft.com/office/powerpoint/2010/main" val="13827407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229578-FAAC-49AA-A287-85B4B52F6EAF}" type="datetimeFigureOut">
              <a:rPr lang="en-GB" smtClean="0"/>
              <a:t>30/10/2025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54B399D-C95C-4290-A981-534583FB61ED}" type="slidenum">
              <a:rPr lang="en-GB" smtClean="0"/>
              <a:t>‹#›</a:t>
            </a:fld>
            <a:endParaRPr lang="en-GB"/>
          </a:p>
        </p:txBody>
      </p:sp>
    </p:spTree>
    <p:extLst>
      <p:ext uri="{BB962C8B-B14F-4D97-AF65-F5344CB8AC3E}">
        <p14:creationId xmlns:p14="http://schemas.microsoft.com/office/powerpoint/2010/main" val="1997270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GB"/>
              <a:t>Click to edit Master title style</a:t>
            </a:r>
            <a:endParaRPr lang="en-US"/>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F461D449-D2B3-4B9E-BA1E-E88EC768F63D}" type="datetimeFigureOut">
              <a:rPr lang="en-GB" smtClean="0"/>
              <a:t>30/10/2025</a:t>
            </a:fld>
            <a:endParaRPr lang="en-GB"/>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GB"/>
          </a:p>
        </p:txBody>
      </p:sp>
      <p:sp>
        <p:nvSpPr>
          <p:cNvPr id="6" name="Slide Number Placeholder 5"/>
          <p:cNvSpPr>
            <a:spLocks noGrp="1"/>
          </p:cNvSpPr>
          <p:nvPr>
            <p:ph type="sldNum" sz="quarter" idx="12"/>
          </p:nvPr>
        </p:nvSpPr>
        <p:spPr>
          <a:xfrm>
            <a:off x="10469880" y="320040"/>
            <a:ext cx="914400" cy="320040"/>
          </a:xfrm>
        </p:spPr>
        <p:txBody>
          <a:bodyPr/>
          <a:lstStyle/>
          <a:p>
            <a:fld id="{6E120CAD-DF51-4217-8247-991C6EC71CE6}" type="slidenum">
              <a:rPr lang="en-GB" smtClean="0"/>
              <a:t>‹#›</a:t>
            </a:fld>
            <a:endParaRPr lang="en-GB"/>
          </a:p>
        </p:txBody>
      </p:sp>
    </p:spTree>
    <p:extLst>
      <p:ext uri="{BB962C8B-B14F-4D97-AF65-F5344CB8AC3E}">
        <p14:creationId xmlns:p14="http://schemas.microsoft.com/office/powerpoint/2010/main" val="40540845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229578-FAAC-49AA-A287-85B4B52F6EAF}" type="datetimeFigureOut">
              <a:rPr lang="en-GB" smtClean="0"/>
              <a:t>30/10/2025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4B399D-C95C-4290-A981-534583FB61ED}" type="slidenum">
              <a:rPr lang="en-GB" smtClean="0"/>
              <a:t>‹#›</a:t>
            </a:fld>
            <a:endParaRPr lang="en-GB"/>
          </a:p>
        </p:txBody>
      </p:sp>
    </p:spTree>
    <p:extLst>
      <p:ext uri="{BB962C8B-B14F-4D97-AF65-F5344CB8AC3E}">
        <p14:creationId xmlns:p14="http://schemas.microsoft.com/office/powerpoint/2010/main" val="15739628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229578-FAAC-49AA-A287-85B4B52F6EAF}" type="datetimeFigureOut">
              <a:rPr lang="en-GB" smtClean="0"/>
              <a:t>30/10/2025</a:t>
            </a:fld>
            <a:endParaRPr lang="en-GB"/>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4B399D-C95C-4290-A981-534583FB61ED}" type="slidenum">
              <a:rPr lang="en-GB" smtClean="0"/>
              <a:t>‹#›</a:t>
            </a:fld>
            <a:endParaRPr lang="en-GB"/>
          </a:p>
        </p:txBody>
      </p:sp>
    </p:spTree>
    <p:extLst>
      <p:ext uri="{BB962C8B-B14F-4D97-AF65-F5344CB8AC3E}">
        <p14:creationId xmlns:p14="http://schemas.microsoft.com/office/powerpoint/2010/main" val="50212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229578-FAAC-49AA-A287-85B4B52F6EAF}" type="datetimeFigureOut">
              <a:rPr lang="en-GB" smtClean="0"/>
              <a:t>30/10/2025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4B399D-C95C-4290-A981-534583FB61ED}" type="slidenum">
              <a:rPr lang="en-GB" smtClean="0"/>
              <a:t>‹#›</a:t>
            </a:fld>
            <a:endParaRPr lang="en-GB"/>
          </a:p>
        </p:txBody>
      </p:sp>
    </p:spTree>
    <p:extLst>
      <p:ext uri="{BB962C8B-B14F-4D97-AF65-F5344CB8AC3E}">
        <p14:creationId xmlns:p14="http://schemas.microsoft.com/office/powerpoint/2010/main" val="606054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229578-FAAC-49AA-A287-85B4B52F6EAF}" type="datetimeFigureOut">
              <a:rPr lang="en-GB" smtClean="0"/>
              <a:t>30/10/2025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4B399D-C95C-4290-A981-534583FB61ED}" type="slidenum">
              <a:rPr lang="en-GB" smtClean="0"/>
              <a:t>‹#›</a:t>
            </a:fld>
            <a:endParaRPr lang="en-GB"/>
          </a:p>
        </p:txBody>
      </p:sp>
    </p:spTree>
    <p:extLst>
      <p:ext uri="{BB962C8B-B14F-4D97-AF65-F5344CB8AC3E}">
        <p14:creationId xmlns:p14="http://schemas.microsoft.com/office/powerpoint/2010/main" val="27615901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229578-FAAC-49AA-A287-85B4B52F6EAF}" type="datetimeFigureOut">
              <a:rPr lang="en-GB" smtClean="0"/>
              <a:t>30/10/2025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4B399D-C95C-4290-A981-534583FB61ED}" type="slidenum">
              <a:rPr lang="en-GB" smtClean="0"/>
              <a:t>‹#›</a:t>
            </a:fld>
            <a:endParaRPr lang="en-GB"/>
          </a:p>
        </p:txBody>
      </p:sp>
    </p:spTree>
    <p:extLst>
      <p:ext uri="{BB962C8B-B14F-4D97-AF65-F5344CB8AC3E}">
        <p14:creationId xmlns:p14="http://schemas.microsoft.com/office/powerpoint/2010/main" val="17390571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229578-FAAC-49AA-A287-85B4B52F6EAF}" type="datetimeFigureOut">
              <a:rPr lang="en-GB" smtClean="0"/>
              <a:t>30/10/2025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4B399D-C95C-4290-A981-534583FB61ED}" type="slidenum">
              <a:rPr lang="en-GB" smtClean="0"/>
              <a:t>‹#›</a:t>
            </a:fld>
            <a:endParaRPr lang="en-GB"/>
          </a:p>
        </p:txBody>
      </p:sp>
    </p:spTree>
    <p:extLst>
      <p:ext uri="{BB962C8B-B14F-4D97-AF65-F5344CB8AC3E}">
        <p14:creationId xmlns:p14="http://schemas.microsoft.com/office/powerpoint/2010/main" val="14379241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229578-FAAC-49AA-A287-85B4B52F6EAF}" type="datetimeFigureOut">
              <a:rPr lang="en-GB" smtClean="0"/>
              <a:t>30/10/2025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4B399D-C95C-4290-A981-534583FB61ED}" type="slidenum">
              <a:rPr lang="en-GB" smtClean="0"/>
              <a:t>‹#›</a:t>
            </a:fld>
            <a:endParaRPr lang="en-GB"/>
          </a:p>
        </p:txBody>
      </p:sp>
    </p:spTree>
    <p:extLst>
      <p:ext uri="{BB962C8B-B14F-4D97-AF65-F5344CB8AC3E}">
        <p14:creationId xmlns:p14="http://schemas.microsoft.com/office/powerpoint/2010/main" val="15741086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229578-FAAC-49AA-A287-85B4B52F6EAF}" type="datetimeFigureOut">
              <a:rPr lang="en-GB" smtClean="0"/>
              <a:t>30/10/2025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4B399D-C95C-4290-A981-534583FB61ED}" type="slidenum">
              <a:rPr lang="en-GB" smtClean="0"/>
              <a:t>‹#›</a:t>
            </a:fld>
            <a:endParaRPr lang="en-GB"/>
          </a:p>
        </p:txBody>
      </p:sp>
    </p:spTree>
    <p:extLst>
      <p:ext uri="{BB962C8B-B14F-4D97-AF65-F5344CB8AC3E}">
        <p14:creationId xmlns:p14="http://schemas.microsoft.com/office/powerpoint/2010/main" val="9542512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229578-FAAC-49AA-A287-85B4B52F6EAF}" type="datetimeFigureOut">
              <a:rPr lang="en-GB" smtClean="0"/>
              <a:t>30/10/2025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4B399D-C95C-4290-A981-534583FB61ED}" type="slidenum">
              <a:rPr lang="en-GB" smtClean="0"/>
              <a:t>‹#›</a:t>
            </a:fld>
            <a:endParaRPr lang="en-GB"/>
          </a:p>
        </p:txBody>
      </p:sp>
    </p:spTree>
    <p:extLst>
      <p:ext uri="{BB962C8B-B14F-4D97-AF65-F5344CB8AC3E}">
        <p14:creationId xmlns:p14="http://schemas.microsoft.com/office/powerpoint/2010/main" val="12280946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229578-FAAC-49AA-A287-85B4B52F6EAF}" type="datetimeFigureOut">
              <a:rPr lang="en-GB" smtClean="0"/>
              <a:t>30/10/2025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4B399D-C95C-4290-A981-534583FB61ED}" type="slidenum">
              <a:rPr lang="en-GB" smtClean="0"/>
              <a:t>‹#›</a:t>
            </a:fld>
            <a:endParaRPr lang="en-GB"/>
          </a:p>
        </p:txBody>
      </p:sp>
    </p:spTree>
    <p:extLst>
      <p:ext uri="{BB962C8B-B14F-4D97-AF65-F5344CB8AC3E}">
        <p14:creationId xmlns:p14="http://schemas.microsoft.com/office/powerpoint/2010/main" val="1921942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GB"/>
              <a:t>Click to edit Master title style</a:t>
            </a:r>
            <a:endParaRPr lang="en-US"/>
          </a:p>
        </p:txBody>
      </p:sp>
      <p:sp>
        <p:nvSpPr>
          <p:cNvPr id="3" name="Content Placeholder 2"/>
          <p:cNvSpPr>
            <a:spLocks noGrp="1"/>
          </p:cNvSpPr>
          <p:nvPr>
            <p:ph sz="half" idx="1"/>
          </p:nvPr>
        </p:nvSpPr>
        <p:spPr>
          <a:xfrm>
            <a:off x="5120878" y="803187"/>
            <a:ext cx="6269591" cy="238265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118447" y="3672162"/>
            <a:ext cx="6272022" cy="238358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804672" y="320040"/>
            <a:ext cx="3657600" cy="320040"/>
          </a:xfrm>
        </p:spPr>
        <p:txBody>
          <a:bodyPr/>
          <a:lstStyle/>
          <a:p>
            <a:fld id="{F461D449-D2B3-4B9E-BA1E-E88EC768F63D}" type="datetimeFigureOut">
              <a:rPr lang="en-GB" smtClean="0"/>
              <a:t>30/10/2025</a:t>
            </a:fld>
            <a:endParaRPr lang="en-GB"/>
          </a:p>
        </p:txBody>
      </p:sp>
      <p:sp>
        <p:nvSpPr>
          <p:cNvPr id="6" name="Footer Placeholder 5"/>
          <p:cNvSpPr>
            <a:spLocks noGrp="1"/>
          </p:cNvSpPr>
          <p:nvPr>
            <p:ph type="ftr" sz="quarter" idx="11"/>
          </p:nvPr>
        </p:nvSpPr>
        <p:spPr>
          <a:xfrm>
            <a:off x="804672" y="6227064"/>
            <a:ext cx="10588752" cy="320040"/>
          </a:xfrm>
        </p:spPr>
        <p:txBody>
          <a:bodyPr/>
          <a:lstStyle/>
          <a:p>
            <a:endParaRPr lang="en-GB"/>
          </a:p>
        </p:txBody>
      </p:sp>
      <p:sp>
        <p:nvSpPr>
          <p:cNvPr id="7" name="Slide Number Placeholder 6"/>
          <p:cNvSpPr>
            <a:spLocks noGrp="1"/>
          </p:cNvSpPr>
          <p:nvPr>
            <p:ph type="sldNum" sz="quarter" idx="12"/>
          </p:nvPr>
        </p:nvSpPr>
        <p:spPr>
          <a:xfrm>
            <a:off x="10469880" y="320040"/>
            <a:ext cx="914400" cy="320040"/>
          </a:xfrm>
        </p:spPr>
        <p:txBody>
          <a:bodyPr/>
          <a:lstStyle/>
          <a:p>
            <a:fld id="{6E120CAD-DF51-4217-8247-991C6EC71CE6}" type="slidenum">
              <a:rPr lang="en-GB" smtClean="0"/>
              <a:t>‹#›</a:t>
            </a:fld>
            <a:endParaRPr lang="en-GB"/>
          </a:p>
        </p:txBody>
      </p:sp>
    </p:spTree>
    <p:extLst>
      <p:ext uri="{BB962C8B-B14F-4D97-AF65-F5344CB8AC3E}">
        <p14:creationId xmlns:p14="http://schemas.microsoft.com/office/powerpoint/2010/main" val="16238988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84D0F-E259-1D02-E9BE-AEF0E3EDC5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493AA70-4F27-CBF5-63F3-D5BBACFB57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B44C72A-A8D6-FC7B-C143-499D978DB939}"/>
              </a:ext>
            </a:extLst>
          </p:cNvPr>
          <p:cNvSpPr>
            <a:spLocks noGrp="1"/>
          </p:cNvSpPr>
          <p:nvPr>
            <p:ph type="dt" sz="half" idx="10"/>
          </p:nvPr>
        </p:nvSpPr>
        <p:spPr/>
        <p:txBody>
          <a:bodyPr/>
          <a:lstStyle/>
          <a:p>
            <a:fld id="{9B5E67E5-5398-484D-BAA3-7F1E7C6C73C2}" type="datetimeFigureOut">
              <a:rPr lang="en-GB" smtClean="0"/>
              <a:t>30/10/2025</a:t>
            </a:fld>
            <a:endParaRPr lang="en-GB"/>
          </a:p>
        </p:txBody>
      </p:sp>
      <p:sp>
        <p:nvSpPr>
          <p:cNvPr id="5" name="Footer Placeholder 4">
            <a:extLst>
              <a:ext uri="{FF2B5EF4-FFF2-40B4-BE49-F238E27FC236}">
                <a16:creationId xmlns:a16="http://schemas.microsoft.com/office/drawing/2014/main" id="{A5646D29-B788-79AA-422D-210C502D66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50484D-EF97-C4A3-0FC7-E586D2C74B2E}"/>
              </a:ext>
            </a:extLst>
          </p:cNvPr>
          <p:cNvSpPr>
            <a:spLocks noGrp="1"/>
          </p:cNvSpPr>
          <p:nvPr>
            <p:ph type="sldNum" sz="quarter" idx="12"/>
          </p:nvPr>
        </p:nvSpPr>
        <p:spPr/>
        <p:txBody>
          <a:bodyPr/>
          <a:lstStyle>
            <a:lvl1pPr>
              <a:defRPr>
                <a:solidFill>
                  <a:schemeClr val="bg1">
                    <a:lumMod val="60000"/>
                    <a:lumOff val="40000"/>
                  </a:schemeClr>
                </a:solidFill>
              </a:defRPr>
            </a:lvl1pPr>
          </a:lstStyle>
          <a:p>
            <a:fld id="{27F7B070-E42D-4CEA-8A1E-DD1D82EB581B}" type="slidenum">
              <a:rPr lang="en-GB" smtClean="0"/>
              <a:pPr/>
              <a:t>‹#›</a:t>
            </a:fld>
            <a:endParaRPr lang="en-GB"/>
          </a:p>
        </p:txBody>
      </p:sp>
    </p:spTree>
    <p:extLst>
      <p:ext uri="{BB962C8B-B14F-4D97-AF65-F5344CB8AC3E}">
        <p14:creationId xmlns:p14="http://schemas.microsoft.com/office/powerpoint/2010/main" val="16790781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FBB3F-2519-55D3-BAC1-21D86787009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BA28A09-FAB3-3A66-C026-C001007844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93F70B3-D25B-2BFC-B0D5-6C2E78771C34}"/>
              </a:ext>
            </a:extLst>
          </p:cNvPr>
          <p:cNvSpPr>
            <a:spLocks noGrp="1"/>
          </p:cNvSpPr>
          <p:nvPr>
            <p:ph type="dt" sz="half" idx="10"/>
          </p:nvPr>
        </p:nvSpPr>
        <p:spPr/>
        <p:txBody>
          <a:bodyPr/>
          <a:lstStyle/>
          <a:p>
            <a:fld id="{9B5E67E5-5398-484D-BAA3-7F1E7C6C73C2}" type="datetimeFigureOut">
              <a:rPr lang="en-GB" smtClean="0"/>
              <a:t>30/10/2025</a:t>
            </a:fld>
            <a:endParaRPr lang="en-GB"/>
          </a:p>
        </p:txBody>
      </p:sp>
      <p:sp>
        <p:nvSpPr>
          <p:cNvPr id="5" name="Footer Placeholder 4">
            <a:extLst>
              <a:ext uri="{FF2B5EF4-FFF2-40B4-BE49-F238E27FC236}">
                <a16:creationId xmlns:a16="http://schemas.microsoft.com/office/drawing/2014/main" id="{7BEA0D03-1633-16B6-246D-79C8E3503C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B124D8-47FE-E5AD-86E4-160E6F7C1A24}"/>
              </a:ext>
            </a:extLst>
          </p:cNvPr>
          <p:cNvSpPr>
            <a:spLocks noGrp="1"/>
          </p:cNvSpPr>
          <p:nvPr>
            <p:ph type="sldNum" sz="quarter" idx="12"/>
          </p:nvPr>
        </p:nvSpPr>
        <p:spPr/>
        <p:txBody>
          <a:bodyPr/>
          <a:lstStyle>
            <a:lvl1pPr>
              <a:defRPr>
                <a:solidFill>
                  <a:schemeClr val="bg1">
                    <a:lumMod val="60000"/>
                    <a:lumOff val="40000"/>
                  </a:schemeClr>
                </a:solidFill>
              </a:defRPr>
            </a:lvl1pPr>
          </a:lstStyle>
          <a:p>
            <a:fld id="{27F7B070-E42D-4CEA-8A1E-DD1D82EB581B}" type="slidenum">
              <a:rPr lang="en-GB" smtClean="0"/>
              <a:pPr/>
              <a:t>‹#›</a:t>
            </a:fld>
            <a:endParaRPr lang="en-GB"/>
          </a:p>
        </p:txBody>
      </p:sp>
    </p:spTree>
    <p:extLst>
      <p:ext uri="{BB962C8B-B14F-4D97-AF65-F5344CB8AC3E}">
        <p14:creationId xmlns:p14="http://schemas.microsoft.com/office/powerpoint/2010/main" val="3730458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168C5-69F3-3F08-B058-73F0B1B8AC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CF0F0D2-2D10-F7CD-C23B-3CC17A6152E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C1740E-280C-05D0-7A71-DCCBCD5E6995}"/>
              </a:ext>
            </a:extLst>
          </p:cNvPr>
          <p:cNvSpPr>
            <a:spLocks noGrp="1"/>
          </p:cNvSpPr>
          <p:nvPr>
            <p:ph type="dt" sz="half" idx="10"/>
          </p:nvPr>
        </p:nvSpPr>
        <p:spPr/>
        <p:txBody>
          <a:bodyPr/>
          <a:lstStyle/>
          <a:p>
            <a:fld id="{9B5E67E5-5398-484D-BAA3-7F1E7C6C73C2}" type="datetimeFigureOut">
              <a:rPr lang="en-GB" smtClean="0"/>
              <a:t>30/10/2025</a:t>
            </a:fld>
            <a:endParaRPr lang="en-GB"/>
          </a:p>
        </p:txBody>
      </p:sp>
      <p:sp>
        <p:nvSpPr>
          <p:cNvPr id="5" name="Footer Placeholder 4">
            <a:extLst>
              <a:ext uri="{FF2B5EF4-FFF2-40B4-BE49-F238E27FC236}">
                <a16:creationId xmlns:a16="http://schemas.microsoft.com/office/drawing/2014/main" id="{364733C4-B2AA-7D27-E4C0-4C5E53FF3D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044D7D-290D-D26C-182A-CB5284F00689}"/>
              </a:ext>
            </a:extLst>
          </p:cNvPr>
          <p:cNvSpPr>
            <a:spLocks noGrp="1"/>
          </p:cNvSpPr>
          <p:nvPr>
            <p:ph type="sldNum" sz="quarter" idx="12"/>
          </p:nvPr>
        </p:nvSpPr>
        <p:spPr/>
        <p:txBody>
          <a:bodyPr/>
          <a:lstStyle>
            <a:lvl1pPr>
              <a:defRPr>
                <a:solidFill>
                  <a:schemeClr val="bg1">
                    <a:lumMod val="60000"/>
                    <a:lumOff val="40000"/>
                  </a:schemeClr>
                </a:solidFill>
              </a:defRPr>
            </a:lvl1pPr>
          </a:lstStyle>
          <a:p>
            <a:fld id="{27F7B070-E42D-4CEA-8A1E-DD1D82EB581B}" type="slidenum">
              <a:rPr lang="en-GB" smtClean="0"/>
              <a:pPr/>
              <a:t>‹#›</a:t>
            </a:fld>
            <a:endParaRPr lang="en-GB"/>
          </a:p>
        </p:txBody>
      </p:sp>
    </p:spTree>
    <p:extLst>
      <p:ext uri="{BB962C8B-B14F-4D97-AF65-F5344CB8AC3E}">
        <p14:creationId xmlns:p14="http://schemas.microsoft.com/office/powerpoint/2010/main" val="14502064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DADB-6B95-30B6-84B6-7C013D1F824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993703-6DB4-0333-73D7-B271899B83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683161-28D4-EE59-451B-A8363D3ED1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729E0DD-CEF3-1B40-1971-4172A187D4BE}"/>
              </a:ext>
            </a:extLst>
          </p:cNvPr>
          <p:cNvSpPr>
            <a:spLocks noGrp="1"/>
          </p:cNvSpPr>
          <p:nvPr>
            <p:ph type="dt" sz="half" idx="10"/>
          </p:nvPr>
        </p:nvSpPr>
        <p:spPr/>
        <p:txBody>
          <a:bodyPr/>
          <a:lstStyle/>
          <a:p>
            <a:fld id="{9B5E67E5-5398-484D-BAA3-7F1E7C6C73C2}" type="datetimeFigureOut">
              <a:rPr lang="en-GB" smtClean="0"/>
              <a:t>30/10/2025</a:t>
            </a:fld>
            <a:endParaRPr lang="en-GB"/>
          </a:p>
        </p:txBody>
      </p:sp>
      <p:sp>
        <p:nvSpPr>
          <p:cNvPr id="6" name="Footer Placeholder 5">
            <a:extLst>
              <a:ext uri="{FF2B5EF4-FFF2-40B4-BE49-F238E27FC236}">
                <a16:creationId xmlns:a16="http://schemas.microsoft.com/office/drawing/2014/main" id="{0F584FAD-4DB2-7C64-EA73-0A4AF13A6A8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F083C6-16DE-D41A-4E9C-39D56B3B58B3}"/>
              </a:ext>
            </a:extLst>
          </p:cNvPr>
          <p:cNvSpPr>
            <a:spLocks noGrp="1"/>
          </p:cNvSpPr>
          <p:nvPr>
            <p:ph type="sldNum" sz="quarter" idx="12"/>
          </p:nvPr>
        </p:nvSpPr>
        <p:spPr/>
        <p:txBody>
          <a:bodyPr/>
          <a:lstStyle>
            <a:lvl1pPr>
              <a:defRPr>
                <a:solidFill>
                  <a:schemeClr val="bg1">
                    <a:lumMod val="60000"/>
                    <a:lumOff val="40000"/>
                  </a:schemeClr>
                </a:solidFill>
              </a:defRPr>
            </a:lvl1pPr>
          </a:lstStyle>
          <a:p>
            <a:fld id="{27F7B070-E42D-4CEA-8A1E-DD1D82EB581B}" type="slidenum">
              <a:rPr lang="en-GB" smtClean="0"/>
              <a:pPr/>
              <a:t>‹#›</a:t>
            </a:fld>
            <a:endParaRPr lang="en-GB"/>
          </a:p>
        </p:txBody>
      </p:sp>
    </p:spTree>
    <p:extLst>
      <p:ext uri="{BB962C8B-B14F-4D97-AF65-F5344CB8AC3E}">
        <p14:creationId xmlns:p14="http://schemas.microsoft.com/office/powerpoint/2010/main" val="16475777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B1E3-9AD8-EBEB-D4D8-A05F655C955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B489C50-2019-7964-C2D6-AF1E12C2B5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54E132-DC68-9234-9C76-0BADC03C68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025DEF9-032D-FF5D-6D61-6193B0101B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8DE38E-AE7B-570D-0F0B-0D8BBA52B8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F78EF17-CBF2-496E-7D6B-8F91232F1341}"/>
              </a:ext>
            </a:extLst>
          </p:cNvPr>
          <p:cNvSpPr>
            <a:spLocks noGrp="1"/>
          </p:cNvSpPr>
          <p:nvPr>
            <p:ph type="dt" sz="half" idx="10"/>
          </p:nvPr>
        </p:nvSpPr>
        <p:spPr/>
        <p:txBody>
          <a:bodyPr/>
          <a:lstStyle/>
          <a:p>
            <a:fld id="{9B5E67E5-5398-484D-BAA3-7F1E7C6C73C2}" type="datetimeFigureOut">
              <a:rPr lang="en-GB" smtClean="0"/>
              <a:t>30/10/2025</a:t>
            </a:fld>
            <a:endParaRPr lang="en-GB"/>
          </a:p>
        </p:txBody>
      </p:sp>
      <p:sp>
        <p:nvSpPr>
          <p:cNvPr id="8" name="Footer Placeholder 7">
            <a:extLst>
              <a:ext uri="{FF2B5EF4-FFF2-40B4-BE49-F238E27FC236}">
                <a16:creationId xmlns:a16="http://schemas.microsoft.com/office/drawing/2014/main" id="{CF714283-500E-C96C-ED4C-E53A30D5C1A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31A843B-D663-86FC-6659-F4329AE72002}"/>
              </a:ext>
            </a:extLst>
          </p:cNvPr>
          <p:cNvSpPr>
            <a:spLocks noGrp="1"/>
          </p:cNvSpPr>
          <p:nvPr>
            <p:ph type="sldNum" sz="quarter" idx="12"/>
          </p:nvPr>
        </p:nvSpPr>
        <p:spPr/>
        <p:txBody>
          <a:bodyPr/>
          <a:lstStyle>
            <a:lvl1pPr>
              <a:defRPr>
                <a:solidFill>
                  <a:schemeClr val="bg1">
                    <a:lumMod val="60000"/>
                    <a:lumOff val="40000"/>
                  </a:schemeClr>
                </a:solidFill>
              </a:defRPr>
            </a:lvl1pPr>
          </a:lstStyle>
          <a:p>
            <a:fld id="{27F7B070-E42D-4CEA-8A1E-DD1D82EB581B}" type="slidenum">
              <a:rPr lang="en-GB" smtClean="0"/>
              <a:pPr/>
              <a:t>‹#›</a:t>
            </a:fld>
            <a:endParaRPr lang="en-GB"/>
          </a:p>
        </p:txBody>
      </p:sp>
    </p:spTree>
    <p:extLst>
      <p:ext uri="{BB962C8B-B14F-4D97-AF65-F5344CB8AC3E}">
        <p14:creationId xmlns:p14="http://schemas.microsoft.com/office/powerpoint/2010/main" val="35138897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8AC4C-D61E-A710-2189-0B335868195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3950565-FD0C-BF09-84CA-ADCDB79DF291}"/>
              </a:ext>
            </a:extLst>
          </p:cNvPr>
          <p:cNvSpPr>
            <a:spLocks noGrp="1"/>
          </p:cNvSpPr>
          <p:nvPr>
            <p:ph type="dt" sz="half" idx="10"/>
          </p:nvPr>
        </p:nvSpPr>
        <p:spPr/>
        <p:txBody>
          <a:bodyPr/>
          <a:lstStyle/>
          <a:p>
            <a:fld id="{9B5E67E5-5398-484D-BAA3-7F1E7C6C73C2}" type="datetimeFigureOut">
              <a:rPr lang="en-GB" smtClean="0"/>
              <a:t>30/10/2025</a:t>
            </a:fld>
            <a:endParaRPr lang="en-GB"/>
          </a:p>
        </p:txBody>
      </p:sp>
      <p:sp>
        <p:nvSpPr>
          <p:cNvPr id="4" name="Footer Placeholder 3">
            <a:extLst>
              <a:ext uri="{FF2B5EF4-FFF2-40B4-BE49-F238E27FC236}">
                <a16:creationId xmlns:a16="http://schemas.microsoft.com/office/drawing/2014/main" id="{F3B1F955-B33C-446D-0048-1C43799791B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92EFD15-7A8F-343B-6C98-265496B98F59}"/>
              </a:ext>
            </a:extLst>
          </p:cNvPr>
          <p:cNvSpPr>
            <a:spLocks noGrp="1"/>
          </p:cNvSpPr>
          <p:nvPr>
            <p:ph type="sldNum" sz="quarter" idx="12"/>
          </p:nvPr>
        </p:nvSpPr>
        <p:spPr/>
        <p:txBody>
          <a:bodyPr/>
          <a:lstStyle>
            <a:lvl1pPr>
              <a:defRPr>
                <a:solidFill>
                  <a:schemeClr val="bg1">
                    <a:lumMod val="60000"/>
                    <a:lumOff val="40000"/>
                  </a:schemeClr>
                </a:solidFill>
              </a:defRPr>
            </a:lvl1pPr>
          </a:lstStyle>
          <a:p>
            <a:fld id="{27F7B070-E42D-4CEA-8A1E-DD1D82EB581B}" type="slidenum">
              <a:rPr lang="en-GB" smtClean="0"/>
              <a:pPr/>
              <a:t>‹#›</a:t>
            </a:fld>
            <a:endParaRPr lang="en-GB"/>
          </a:p>
        </p:txBody>
      </p:sp>
    </p:spTree>
    <p:extLst>
      <p:ext uri="{BB962C8B-B14F-4D97-AF65-F5344CB8AC3E}">
        <p14:creationId xmlns:p14="http://schemas.microsoft.com/office/powerpoint/2010/main" val="9924706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A4834C-491F-B91A-44D8-B1670A922E53}"/>
              </a:ext>
            </a:extLst>
          </p:cNvPr>
          <p:cNvSpPr>
            <a:spLocks noGrp="1"/>
          </p:cNvSpPr>
          <p:nvPr>
            <p:ph type="dt" sz="half" idx="10"/>
          </p:nvPr>
        </p:nvSpPr>
        <p:spPr/>
        <p:txBody>
          <a:bodyPr/>
          <a:lstStyle/>
          <a:p>
            <a:fld id="{9B5E67E5-5398-484D-BAA3-7F1E7C6C73C2}" type="datetimeFigureOut">
              <a:rPr lang="en-GB" smtClean="0"/>
              <a:t>30/10/2025</a:t>
            </a:fld>
            <a:endParaRPr lang="en-GB"/>
          </a:p>
        </p:txBody>
      </p:sp>
      <p:sp>
        <p:nvSpPr>
          <p:cNvPr id="3" name="Footer Placeholder 2">
            <a:extLst>
              <a:ext uri="{FF2B5EF4-FFF2-40B4-BE49-F238E27FC236}">
                <a16:creationId xmlns:a16="http://schemas.microsoft.com/office/drawing/2014/main" id="{EECBD506-479E-D668-1A47-4062D806089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85DB53E-EBF4-AB22-10D1-FD85A885AA89}"/>
              </a:ext>
            </a:extLst>
          </p:cNvPr>
          <p:cNvSpPr>
            <a:spLocks noGrp="1"/>
          </p:cNvSpPr>
          <p:nvPr>
            <p:ph type="sldNum" sz="quarter" idx="12"/>
          </p:nvPr>
        </p:nvSpPr>
        <p:spPr/>
        <p:txBody>
          <a:bodyPr/>
          <a:lstStyle>
            <a:lvl1pPr>
              <a:defRPr>
                <a:solidFill>
                  <a:schemeClr val="bg1">
                    <a:lumMod val="60000"/>
                    <a:lumOff val="40000"/>
                  </a:schemeClr>
                </a:solidFill>
              </a:defRPr>
            </a:lvl1pPr>
          </a:lstStyle>
          <a:p>
            <a:fld id="{27F7B070-E42D-4CEA-8A1E-DD1D82EB581B}" type="slidenum">
              <a:rPr lang="en-GB" smtClean="0"/>
              <a:pPr/>
              <a:t>‹#›</a:t>
            </a:fld>
            <a:endParaRPr lang="en-GB"/>
          </a:p>
        </p:txBody>
      </p:sp>
    </p:spTree>
    <p:extLst>
      <p:ext uri="{BB962C8B-B14F-4D97-AF65-F5344CB8AC3E}">
        <p14:creationId xmlns:p14="http://schemas.microsoft.com/office/powerpoint/2010/main" val="32707102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BCE7C-F372-DC2C-324F-38EB03F36E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5289DEF-F9B2-5DDB-9D49-4C583CBA1E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6A0E6E6-2B81-93D2-0E07-0904C0E3FD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ED28F2-632A-9151-6C64-A316097B7601}"/>
              </a:ext>
            </a:extLst>
          </p:cNvPr>
          <p:cNvSpPr>
            <a:spLocks noGrp="1"/>
          </p:cNvSpPr>
          <p:nvPr>
            <p:ph type="dt" sz="half" idx="10"/>
          </p:nvPr>
        </p:nvSpPr>
        <p:spPr/>
        <p:txBody>
          <a:bodyPr/>
          <a:lstStyle/>
          <a:p>
            <a:fld id="{9B5E67E5-5398-484D-BAA3-7F1E7C6C73C2}" type="datetimeFigureOut">
              <a:rPr lang="en-GB" smtClean="0"/>
              <a:t>30/10/2025</a:t>
            </a:fld>
            <a:endParaRPr lang="en-GB"/>
          </a:p>
        </p:txBody>
      </p:sp>
      <p:sp>
        <p:nvSpPr>
          <p:cNvPr id="6" name="Footer Placeholder 5">
            <a:extLst>
              <a:ext uri="{FF2B5EF4-FFF2-40B4-BE49-F238E27FC236}">
                <a16:creationId xmlns:a16="http://schemas.microsoft.com/office/drawing/2014/main" id="{D38F3DF7-11C7-3D32-D71C-2E48E01EF4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29800E9-7C37-42F8-559B-DD0A80982EC4}"/>
              </a:ext>
            </a:extLst>
          </p:cNvPr>
          <p:cNvSpPr>
            <a:spLocks noGrp="1"/>
          </p:cNvSpPr>
          <p:nvPr>
            <p:ph type="sldNum" sz="quarter" idx="12"/>
          </p:nvPr>
        </p:nvSpPr>
        <p:spPr/>
        <p:txBody>
          <a:bodyPr/>
          <a:lstStyle>
            <a:lvl1pPr>
              <a:defRPr>
                <a:solidFill>
                  <a:schemeClr val="bg1">
                    <a:lumMod val="60000"/>
                    <a:lumOff val="40000"/>
                  </a:schemeClr>
                </a:solidFill>
              </a:defRPr>
            </a:lvl1pPr>
          </a:lstStyle>
          <a:p>
            <a:fld id="{27F7B070-E42D-4CEA-8A1E-DD1D82EB581B}" type="slidenum">
              <a:rPr lang="en-GB" smtClean="0"/>
              <a:pPr/>
              <a:t>‹#›</a:t>
            </a:fld>
            <a:endParaRPr lang="en-GB"/>
          </a:p>
        </p:txBody>
      </p:sp>
    </p:spTree>
    <p:extLst>
      <p:ext uri="{BB962C8B-B14F-4D97-AF65-F5344CB8AC3E}">
        <p14:creationId xmlns:p14="http://schemas.microsoft.com/office/powerpoint/2010/main" val="41235764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2BBC0-2379-5819-94A2-797E3B49DB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EB7A52E-5954-73B8-09A1-9D437A5865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D737C87-A975-ADA9-B577-BCA276E20A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C1080-7936-D6BB-78C8-562665EBAFEF}"/>
              </a:ext>
            </a:extLst>
          </p:cNvPr>
          <p:cNvSpPr>
            <a:spLocks noGrp="1"/>
          </p:cNvSpPr>
          <p:nvPr>
            <p:ph type="dt" sz="half" idx="10"/>
          </p:nvPr>
        </p:nvSpPr>
        <p:spPr/>
        <p:txBody>
          <a:bodyPr/>
          <a:lstStyle/>
          <a:p>
            <a:fld id="{9B5E67E5-5398-484D-BAA3-7F1E7C6C73C2}" type="datetimeFigureOut">
              <a:rPr lang="en-GB" smtClean="0"/>
              <a:t>30/10/2025</a:t>
            </a:fld>
            <a:endParaRPr lang="en-GB"/>
          </a:p>
        </p:txBody>
      </p:sp>
      <p:sp>
        <p:nvSpPr>
          <p:cNvPr id="6" name="Footer Placeholder 5">
            <a:extLst>
              <a:ext uri="{FF2B5EF4-FFF2-40B4-BE49-F238E27FC236}">
                <a16:creationId xmlns:a16="http://schemas.microsoft.com/office/drawing/2014/main" id="{EAD541BF-3B0D-149A-9F0E-6791F0AD6C7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374D7C-F11A-1D41-D9F5-D2C59F442B2B}"/>
              </a:ext>
            </a:extLst>
          </p:cNvPr>
          <p:cNvSpPr>
            <a:spLocks noGrp="1"/>
          </p:cNvSpPr>
          <p:nvPr>
            <p:ph type="sldNum" sz="quarter" idx="12"/>
          </p:nvPr>
        </p:nvSpPr>
        <p:spPr/>
        <p:txBody>
          <a:bodyPr/>
          <a:lstStyle>
            <a:lvl1pPr>
              <a:defRPr>
                <a:solidFill>
                  <a:schemeClr val="bg1">
                    <a:lumMod val="60000"/>
                    <a:lumOff val="40000"/>
                  </a:schemeClr>
                </a:solidFill>
              </a:defRPr>
            </a:lvl1pPr>
          </a:lstStyle>
          <a:p>
            <a:fld id="{27F7B070-E42D-4CEA-8A1E-DD1D82EB581B}" type="slidenum">
              <a:rPr lang="en-GB" smtClean="0"/>
              <a:pPr/>
              <a:t>‹#›</a:t>
            </a:fld>
            <a:endParaRPr lang="en-GB"/>
          </a:p>
        </p:txBody>
      </p:sp>
    </p:spTree>
    <p:extLst>
      <p:ext uri="{BB962C8B-B14F-4D97-AF65-F5344CB8AC3E}">
        <p14:creationId xmlns:p14="http://schemas.microsoft.com/office/powerpoint/2010/main" val="37907643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8822D-9274-F8C2-56D0-A12DF9AF119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C36BEC1-3060-BC27-3AF2-AD503310B7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F18A06-F862-FA00-3872-A193D9B814B4}"/>
              </a:ext>
            </a:extLst>
          </p:cNvPr>
          <p:cNvSpPr>
            <a:spLocks noGrp="1"/>
          </p:cNvSpPr>
          <p:nvPr>
            <p:ph type="dt" sz="half" idx="10"/>
          </p:nvPr>
        </p:nvSpPr>
        <p:spPr/>
        <p:txBody>
          <a:bodyPr/>
          <a:lstStyle/>
          <a:p>
            <a:fld id="{9B5E67E5-5398-484D-BAA3-7F1E7C6C73C2}" type="datetimeFigureOut">
              <a:rPr lang="en-GB" smtClean="0"/>
              <a:t>30/10/2025</a:t>
            </a:fld>
            <a:endParaRPr lang="en-GB"/>
          </a:p>
        </p:txBody>
      </p:sp>
      <p:sp>
        <p:nvSpPr>
          <p:cNvPr id="5" name="Footer Placeholder 4">
            <a:extLst>
              <a:ext uri="{FF2B5EF4-FFF2-40B4-BE49-F238E27FC236}">
                <a16:creationId xmlns:a16="http://schemas.microsoft.com/office/drawing/2014/main" id="{EEF86D75-368A-350F-AFE3-7E7CE88465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749933-A3E6-2A65-F535-93CFB38D3987}"/>
              </a:ext>
            </a:extLst>
          </p:cNvPr>
          <p:cNvSpPr>
            <a:spLocks noGrp="1"/>
          </p:cNvSpPr>
          <p:nvPr>
            <p:ph type="sldNum" sz="quarter" idx="12"/>
          </p:nvPr>
        </p:nvSpPr>
        <p:spPr/>
        <p:txBody>
          <a:bodyPr/>
          <a:lstStyle>
            <a:lvl1pPr>
              <a:defRPr>
                <a:solidFill>
                  <a:schemeClr val="bg1">
                    <a:lumMod val="60000"/>
                    <a:lumOff val="40000"/>
                  </a:schemeClr>
                </a:solidFill>
              </a:defRPr>
            </a:lvl1pPr>
          </a:lstStyle>
          <a:p>
            <a:fld id="{27F7B070-E42D-4CEA-8A1E-DD1D82EB581B}" type="slidenum">
              <a:rPr lang="en-GB" smtClean="0"/>
              <a:pPr/>
              <a:t>‹#›</a:t>
            </a:fld>
            <a:endParaRPr lang="en-GB"/>
          </a:p>
        </p:txBody>
      </p:sp>
    </p:spTree>
    <p:extLst>
      <p:ext uri="{BB962C8B-B14F-4D97-AF65-F5344CB8AC3E}">
        <p14:creationId xmlns:p14="http://schemas.microsoft.com/office/powerpoint/2010/main" val="2322220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GB"/>
              <a:t>Click to edit Master title style</a:t>
            </a:r>
            <a:endParaRPr lang="en-US"/>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804672" y="320040"/>
            <a:ext cx="3657600" cy="320040"/>
          </a:xfrm>
        </p:spPr>
        <p:txBody>
          <a:bodyPr/>
          <a:lstStyle/>
          <a:p>
            <a:fld id="{F461D449-D2B3-4B9E-BA1E-E88EC768F63D}" type="datetimeFigureOut">
              <a:rPr lang="en-GB" smtClean="0"/>
              <a:t>30/10/2025</a:t>
            </a:fld>
            <a:endParaRPr lang="en-GB"/>
          </a:p>
        </p:txBody>
      </p:sp>
      <p:sp>
        <p:nvSpPr>
          <p:cNvPr id="8" name="Footer Placeholder 7"/>
          <p:cNvSpPr>
            <a:spLocks noGrp="1"/>
          </p:cNvSpPr>
          <p:nvPr>
            <p:ph type="ftr" sz="quarter" idx="11"/>
          </p:nvPr>
        </p:nvSpPr>
        <p:spPr>
          <a:xfrm>
            <a:off x="804672" y="6227064"/>
            <a:ext cx="10588752" cy="320040"/>
          </a:xfrm>
        </p:spPr>
        <p:txBody>
          <a:bodyPr/>
          <a:lstStyle/>
          <a:p>
            <a:endParaRPr lang="en-GB"/>
          </a:p>
        </p:txBody>
      </p:sp>
      <p:sp>
        <p:nvSpPr>
          <p:cNvPr id="9" name="Slide Number Placeholder 8"/>
          <p:cNvSpPr>
            <a:spLocks noGrp="1"/>
          </p:cNvSpPr>
          <p:nvPr>
            <p:ph type="sldNum" sz="quarter" idx="12"/>
          </p:nvPr>
        </p:nvSpPr>
        <p:spPr>
          <a:xfrm>
            <a:off x="10469880" y="320040"/>
            <a:ext cx="914400" cy="320040"/>
          </a:xfrm>
        </p:spPr>
        <p:txBody>
          <a:bodyPr/>
          <a:lstStyle/>
          <a:p>
            <a:fld id="{6E120CAD-DF51-4217-8247-991C6EC71CE6}" type="slidenum">
              <a:rPr lang="en-GB" smtClean="0"/>
              <a:t>‹#›</a:t>
            </a:fld>
            <a:endParaRPr lang="en-GB"/>
          </a:p>
        </p:txBody>
      </p:sp>
    </p:spTree>
    <p:extLst>
      <p:ext uri="{BB962C8B-B14F-4D97-AF65-F5344CB8AC3E}">
        <p14:creationId xmlns:p14="http://schemas.microsoft.com/office/powerpoint/2010/main" val="13054241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D474D-9F4A-D2B7-A12A-6AAA21A66F1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3B5F8D3-FCDB-6747-1E4B-8E73338F9DEE}"/>
              </a:ext>
            </a:extLst>
          </p:cNvPr>
          <p:cNvSpPr>
            <a:spLocks noGrp="1"/>
          </p:cNvSpPr>
          <p:nvPr>
            <p:ph type="dt" sz="half" idx="10"/>
          </p:nvPr>
        </p:nvSpPr>
        <p:spPr/>
        <p:txBody>
          <a:bodyPr/>
          <a:lstStyle/>
          <a:p>
            <a:fld id="{9B5E67E5-5398-484D-BAA3-7F1E7C6C73C2}" type="datetimeFigureOut">
              <a:rPr lang="en-GB" smtClean="0"/>
              <a:t>30/10/2025</a:t>
            </a:fld>
            <a:endParaRPr lang="en-GB"/>
          </a:p>
        </p:txBody>
      </p:sp>
      <p:sp>
        <p:nvSpPr>
          <p:cNvPr id="4" name="Footer Placeholder 3">
            <a:extLst>
              <a:ext uri="{FF2B5EF4-FFF2-40B4-BE49-F238E27FC236}">
                <a16:creationId xmlns:a16="http://schemas.microsoft.com/office/drawing/2014/main" id="{E30E6292-196B-2CD6-EA9B-0B940F71DD7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F81AC42-A3E9-9857-CB02-21CD718FC04E}"/>
              </a:ext>
            </a:extLst>
          </p:cNvPr>
          <p:cNvSpPr>
            <a:spLocks noGrp="1"/>
          </p:cNvSpPr>
          <p:nvPr>
            <p:ph type="sldNum" sz="quarter" idx="12"/>
          </p:nvPr>
        </p:nvSpPr>
        <p:spPr/>
        <p:txBody>
          <a:bodyPr/>
          <a:lstStyle>
            <a:lvl1pPr>
              <a:defRPr>
                <a:solidFill>
                  <a:schemeClr val="bg1">
                    <a:lumMod val="60000"/>
                    <a:lumOff val="40000"/>
                  </a:schemeClr>
                </a:solidFill>
              </a:defRPr>
            </a:lvl1pPr>
          </a:lstStyle>
          <a:p>
            <a:fld id="{27F7B070-E42D-4CEA-8A1E-DD1D82EB581B}" type="slidenum">
              <a:rPr lang="en-GB" smtClean="0"/>
              <a:pPr/>
              <a:t>‹#›</a:t>
            </a:fld>
            <a:endParaRPr lang="en-GB"/>
          </a:p>
        </p:txBody>
      </p:sp>
    </p:spTree>
    <p:extLst>
      <p:ext uri="{BB962C8B-B14F-4D97-AF65-F5344CB8AC3E}">
        <p14:creationId xmlns:p14="http://schemas.microsoft.com/office/powerpoint/2010/main" val="9543352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BAFE8F-362F-BFE2-0F31-C716F1FBE82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55261B0-5B3C-1343-4D02-B766D0A672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636C70-5475-8D40-6AF5-A389B7583FF6}"/>
              </a:ext>
            </a:extLst>
          </p:cNvPr>
          <p:cNvSpPr>
            <a:spLocks noGrp="1"/>
          </p:cNvSpPr>
          <p:nvPr>
            <p:ph type="dt" sz="half" idx="10"/>
          </p:nvPr>
        </p:nvSpPr>
        <p:spPr/>
        <p:txBody>
          <a:bodyPr/>
          <a:lstStyle/>
          <a:p>
            <a:fld id="{9B5E67E5-5398-484D-BAA3-7F1E7C6C73C2}" type="datetimeFigureOut">
              <a:rPr lang="en-GB" smtClean="0"/>
              <a:t>30/10/2025</a:t>
            </a:fld>
            <a:endParaRPr lang="en-GB"/>
          </a:p>
        </p:txBody>
      </p:sp>
      <p:sp>
        <p:nvSpPr>
          <p:cNvPr id="5" name="Footer Placeholder 4">
            <a:extLst>
              <a:ext uri="{FF2B5EF4-FFF2-40B4-BE49-F238E27FC236}">
                <a16:creationId xmlns:a16="http://schemas.microsoft.com/office/drawing/2014/main" id="{1DA0B41E-1D8D-4E29-706D-9EE37981C7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EA6949-45CE-0C76-DC9B-2FFD1A73BEC1}"/>
              </a:ext>
            </a:extLst>
          </p:cNvPr>
          <p:cNvSpPr>
            <a:spLocks noGrp="1"/>
          </p:cNvSpPr>
          <p:nvPr>
            <p:ph type="sldNum" sz="quarter" idx="12"/>
          </p:nvPr>
        </p:nvSpPr>
        <p:spPr/>
        <p:txBody>
          <a:bodyPr/>
          <a:lstStyle>
            <a:lvl1pPr>
              <a:defRPr>
                <a:solidFill>
                  <a:schemeClr val="bg1">
                    <a:lumMod val="60000"/>
                    <a:lumOff val="40000"/>
                  </a:schemeClr>
                </a:solidFill>
              </a:defRPr>
            </a:lvl1pPr>
          </a:lstStyle>
          <a:p>
            <a:fld id="{27F7B070-E42D-4CEA-8A1E-DD1D82EB581B}" type="slidenum">
              <a:rPr lang="en-GB" smtClean="0"/>
              <a:pPr/>
              <a:t>‹#›</a:t>
            </a:fld>
            <a:endParaRPr lang="en-GB"/>
          </a:p>
        </p:txBody>
      </p:sp>
    </p:spTree>
    <p:extLst>
      <p:ext uri="{BB962C8B-B14F-4D97-AF65-F5344CB8AC3E}">
        <p14:creationId xmlns:p14="http://schemas.microsoft.com/office/powerpoint/2010/main" val="31209539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9D44805-1A9F-F71F-ED6E-B99CC61A892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20D420B-0196-7759-2051-6B5F1D61F71D}"/>
              </a:ext>
            </a:extLst>
          </p:cNvPr>
          <p:cNvSpPr>
            <a:spLocks noGrp="1"/>
          </p:cNvSpPr>
          <p:nvPr>
            <p:ph type="dt" sz="half" idx="10"/>
          </p:nvPr>
        </p:nvSpPr>
        <p:spPr>
          <a:xfrm>
            <a:off x="838200" y="6356350"/>
            <a:ext cx="2743200" cy="365125"/>
          </a:xfrm>
          <a:prstGeom prst="rect">
            <a:avLst/>
          </a:prstGeom>
        </p:spPr>
        <p:txBody>
          <a:bodyPr/>
          <a:lstStyle/>
          <a:p>
            <a:fld id="{DD669FA0-5C19-4067-848E-403A7ACEFEFA}" type="datetimeFigureOut">
              <a:rPr lang="en-GB" smtClean="0"/>
              <a:t>30/10/2025</a:t>
            </a:fld>
            <a:endParaRPr lang="en-GB"/>
          </a:p>
        </p:txBody>
      </p:sp>
      <p:sp>
        <p:nvSpPr>
          <p:cNvPr id="5" name="Footer Placeholder 4">
            <a:extLst>
              <a:ext uri="{FF2B5EF4-FFF2-40B4-BE49-F238E27FC236}">
                <a16:creationId xmlns:a16="http://schemas.microsoft.com/office/drawing/2014/main" id="{C7EED491-9B54-C99C-FEBB-80FC3D95E9E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D3B310AC-4ECA-BAC4-7AA8-C4D77B7D3437}"/>
              </a:ext>
            </a:extLst>
          </p:cNvPr>
          <p:cNvSpPr>
            <a:spLocks noGrp="1"/>
          </p:cNvSpPr>
          <p:nvPr>
            <p:ph type="sldNum" sz="quarter" idx="12"/>
          </p:nvPr>
        </p:nvSpPr>
        <p:spPr>
          <a:xfrm>
            <a:off x="8610600" y="6356350"/>
            <a:ext cx="2743200" cy="365125"/>
          </a:xfrm>
          <a:prstGeom prst="rect">
            <a:avLst/>
          </a:prstGeom>
        </p:spPr>
        <p:txBody>
          <a:bodyPr/>
          <a:lstStyle/>
          <a:p>
            <a:fld id="{4A6CED08-E91B-467C-A21D-7B30773861EC}" type="slidenum">
              <a:rPr lang="en-GB" smtClean="0"/>
              <a:t>‹#›</a:t>
            </a:fld>
            <a:endParaRPr lang="en-GB"/>
          </a:p>
        </p:txBody>
      </p:sp>
    </p:spTree>
    <p:extLst>
      <p:ext uri="{BB962C8B-B14F-4D97-AF65-F5344CB8AC3E}">
        <p14:creationId xmlns:p14="http://schemas.microsoft.com/office/powerpoint/2010/main" val="42189643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D5DCF-6B0A-1D18-D741-6C2C498886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815A553-FB3B-0DA0-88CF-A582E8CD3E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10658A-7E3B-5FA2-20C5-F91D347AB47B}"/>
              </a:ext>
            </a:extLst>
          </p:cNvPr>
          <p:cNvSpPr>
            <a:spLocks noGrp="1"/>
          </p:cNvSpPr>
          <p:nvPr>
            <p:ph type="dt" sz="half" idx="10"/>
          </p:nvPr>
        </p:nvSpPr>
        <p:spPr>
          <a:xfrm>
            <a:off x="838200" y="6356350"/>
            <a:ext cx="2743200" cy="365125"/>
          </a:xfrm>
          <a:prstGeom prst="rect">
            <a:avLst/>
          </a:prstGeom>
        </p:spPr>
        <p:txBody>
          <a:bodyPr/>
          <a:lstStyle/>
          <a:p>
            <a:fld id="{DD669FA0-5C19-4067-848E-403A7ACEFEFA}" type="datetimeFigureOut">
              <a:rPr lang="en-GB" smtClean="0"/>
              <a:t>30/10/2025</a:t>
            </a:fld>
            <a:endParaRPr lang="en-GB"/>
          </a:p>
        </p:txBody>
      </p:sp>
      <p:sp>
        <p:nvSpPr>
          <p:cNvPr id="5" name="Footer Placeholder 4">
            <a:extLst>
              <a:ext uri="{FF2B5EF4-FFF2-40B4-BE49-F238E27FC236}">
                <a16:creationId xmlns:a16="http://schemas.microsoft.com/office/drawing/2014/main" id="{3B2DF0FF-AF96-B2B7-ED5C-8F0EB4EE76E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7273296-DCA1-FB81-7AC9-E66686C14ABE}"/>
              </a:ext>
            </a:extLst>
          </p:cNvPr>
          <p:cNvSpPr>
            <a:spLocks noGrp="1"/>
          </p:cNvSpPr>
          <p:nvPr>
            <p:ph type="sldNum" sz="quarter" idx="12"/>
          </p:nvPr>
        </p:nvSpPr>
        <p:spPr>
          <a:xfrm>
            <a:off x="8610600" y="6356350"/>
            <a:ext cx="2743200" cy="365125"/>
          </a:xfrm>
          <a:prstGeom prst="rect">
            <a:avLst/>
          </a:prstGeom>
        </p:spPr>
        <p:txBody>
          <a:bodyPr/>
          <a:lstStyle/>
          <a:p>
            <a:fld id="{4A6CED08-E91B-467C-A21D-7B30773861EC}" type="slidenum">
              <a:rPr lang="en-GB" smtClean="0"/>
              <a:t>‹#›</a:t>
            </a:fld>
            <a:endParaRPr lang="en-GB"/>
          </a:p>
        </p:txBody>
      </p:sp>
    </p:spTree>
    <p:extLst>
      <p:ext uri="{BB962C8B-B14F-4D97-AF65-F5344CB8AC3E}">
        <p14:creationId xmlns:p14="http://schemas.microsoft.com/office/powerpoint/2010/main" val="33292646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A063F-CC61-8A21-2CB0-0CF924E09B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BBBC713-1FE4-C56D-0E7E-105C3824D8C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4A2380-1A0B-859F-1BEA-9BF834D14D20}"/>
              </a:ext>
            </a:extLst>
          </p:cNvPr>
          <p:cNvSpPr>
            <a:spLocks noGrp="1"/>
          </p:cNvSpPr>
          <p:nvPr>
            <p:ph type="dt" sz="half" idx="10"/>
          </p:nvPr>
        </p:nvSpPr>
        <p:spPr>
          <a:xfrm>
            <a:off x="838200" y="6356350"/>
            <a:ext cx="2743200" cy="365125"/>
          </a:xfrm>
          <a:prstGeom prst="rect">
            <a:avLst/>
          </a:prstGeom>
        </p:spPr>
        <p:txBody>
          <a:bodyPr/>
          <a:lstStyle/>
          <a:p>
            <a:fld id="{DD669FA0-5C19-4067-848E-403A7ACEFEFA}" type="datetimeFigureOut">
              <a:rPr lang="en-GB" smtClean="0"/>
              <a:t>30/10/2025</a:t>
            </a:fld>
            <a:endParaRPr lang="en-GB"/>
          </a:p>
        </p:txBody>
      </p:sp>
      <p:sp>
        <p:nvSpPr>
          <p:cNvPr id="5" name="Footer Placeholder 4">
            <a:extLst>
              <a:ext uri="{FF2B5EF4-FFF2-40B4-BE49-F238E27FC236}">
                <a16:creationId xmlns:a16="http://schemas.microsoft.com/office/drawing/2014/main" id="{7D81BF58-7857-D89E-18B2-1D6E63B0C4C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8FF0F735-D708-9BA8-1BA5-F363DBCC4B68}"/>
              </a:ext>
            </a:extLst>
          </p:cNvPr>
          <p:cNvSpPr>
            <a:spLocks noGrp="1"/>
          </p:cNvSpPr>
          <p:nvPr>
            <p:ph type="sldNum" sz="quarter" idx="12"/>
          </p:nvPr>
        </p:nvSpPr>
        <p:spPr>
          <a:xfrm>
            <a:off x="8610600" y="6356350"/>
            <a:ext cx="2743200" cy="365125"/>
          </a:xfrm>
          <a:prstGeom prst="rect">
            <a:avLst/>
          </a:prstGeom>
        </p:spPr>
        <p:txBody>
          <a:bodyPr/>
          <a:lstStyle/>
          <a:p>
            <a:fld id="{4A6CED08-E91B-467C-A21D-7B30773861EC}" type="slidenum">
              <a:rPr lang="en-GB" smtClean="0"/>
              <a:t>‹#›</a:t>
            </a:fld>
            <a:endParaRPr lang="en-GB"/>
          </a:p>
        </p:txBody>
      </p:sp>
    </p:spTree>
    <p:extLst>
      <p:ext uri="{BB962C8B-B14F-4D97-AF65-F5344CB8AC3E}">
        <p14:creationId xmlns:p14="http://schemas.microsoft.com/office/powerpoint/2010/main" val="30447916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48BB1-C6EC-FB9E-5E9B-0D47E5700B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1DECCF0-7B99-3A2D-F3B9-60CAD9A587A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83FAB56-8F65-5A47-4D3F-F471A00BC72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5E204EE-788D-590A-DD19-4E46E371C2A6}"/>
              </a:ext>
            </a:extLst>
          </p:cNvPr>
          <p:cNvSpPr>
            <a:spLocks noGrp="1"/>
          </p:cNvSpPr>
          <p:nvPr>
            <p:ph type="dt" sz="half" idx="10"/>
          </p:nvPr>
        </p:nvSpPr>
        <p:spPr>
          <a:xfrm>
            <a:off x="838200" y="6356350"/>
            <a:ext cx="2743200" cy="365125"/>
          </a:xfrm>
          <a:prstGeom prst="rect">
            <a:avLst/>
          </a:prstGeom>
        </p:spPr>
        <p:txBody>
          <a:bodyPr/>
          <a:lstStyle/>
          <a:p>
            <a:fld id="{DD669FA0-5C19-4067-848E-403A7ACEFEFA}" type="datetimeFigureOut">
              <a:rPr lang="en-GB" smtClean="0"/>
              <a:t>30/10/2025</a:t>
            </a:fld>
            <a:endParaRPr lang="en-GB"/>
          </a:p>
        </p:txBody>
      </p:sp>
      <p:sp>
        <p:nvSpPr>
          <p:cNvPr id="6" name="Footer Placeholder 5">
            <a:extLst>
              <a:ext uri="{FF2B5EF4-FFF2-40B4-BE49-F238E27FC236}">
                <a16:creationId xmlns:a16="http://schemas.microsoft.com/office/drawing/2014/main" id="{9B9DE691-FDA6-CE2F-B49E-97F5D284B06A}"/>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F853E4DD-8FEA-8390-853A-157D8A341FAD}"/>
              </a:ext>
            </a:extLst>
          </p:cNvPr>
          <p:cNvSpPr>
            <a:spLocks noGrp="1"/>
          </p:cNvSpPr>
          <p:nvPr>
            <p:ph type="sldNum" sz="quarter" idx="12"/>
          </p:nvPr>
        </p:nvSpPr>
        <p:spPr>
          <a:xfrm>
            <a:off x="8610600" y="6356350"/>
            <a:ext cx="2743200" cy="365125"/>
          </a:xfrm>
          <a:prstGeom prst="rect">
            <a:avLst/>
          </a:prstGeom>
        </p:spPr>
        <p:txBody>
          <a:bodyPr/>
          <a:lstStyle/>
          <a:p>
            <a:fld id="{4A6CED08-E91B-467C-A21D-7B30773861EC}" type="slidenum">
              <a:rPr lang="en-GB" smtClean="0"/>
              <a:t>‹#›</a:t>
            </a:fld>
            <a:endParaRPr lang="en-GB"/>
          </a:p>
        </p:txBody>
      </p:sp>
    </p:spTree>
    <p:extLst>
      <p:ext uri="{BB962C8B-B14F-4D97-AF65-F5344CB8AC3E}">
        <p14:creationId xmlns:p14="http://schemas.microsoft.com/office/powerpoint/2010/main" val="30418457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1127E-6ED6-58FF-8665-C4CE7255BBE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EE73227-0487-07BE-77D5-1F196F98FE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129CC8-853B-DCBE-9BF7-12A55F7C8A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17A2898-23EA-8583-B66C-3790AB299EF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2CDC52-CD2F-BCC6-4185-BAA515DDFFD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1A80122-7852-AE60-E4D7-DD7E2765B4BF}"/>
              </a:ext>
            </a:extLst>
          </p:cNvPr>
          <p:cNvSpPr>
            <a:spLocks noGrp="1"/>
          </p:cNvSpPr>
          <p:nvPr>
            <p:ph type="dt" sz="half" idx="10"/>
          </p:nvPr>
        </p:nvSpPr>
        <p:spPr>
          <a:xfrm>
            <a:off x="838200" y="6356350"/>
            <a:ext cx="2743200" cy="365125"/>
          </a:xfrm>
          <a:prstGeom prst="rect">
            <a:avLst/>
          </a:prstGeom>
        </p:spPr>
        <p:txBody>
          <a:bodyPr/>
          <a:lstStyle/>
          <a:p>
            <a:fld id="{DD669FA0-5C19-4067-848E-403A7ACEFEFA}" type="datetimeFigureOut">
              <a:rPr lang="en-GB" smtClean="0"/>
              <a:t>30/10/2025</a:t>
            </a:fld>
            <a:endParaRPr lang="en-GB"/>
          </a:p>
        </p:txBody>
      </p:sp>
      <p:sp>
        <p:nvSpPr>
          <p:cNvPr id="8" name="Footer Placeholder 7">
            <a:extLst>
              <a:ext uri="{FF2B5EF4-FFF2-40B4-BE49-F238E27FC236}">
                <a16:creationId xmlns:a16="http://schemas.microsoft.com/office/drawing/2014/main" id="{99DEEA96-93A0-A32A-B825-A1F5A28B168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7216FE8E-5EBE-73D4-B4CE-F901ECB52E14}"/>
              </a:ext>
            </a:extLst>
          </p:cNvPr>
          <p:cNvSpPr>
            <a:spLocks noGrp="1"/>
          </p:cNvSpPr>
          <p:nvPr>
            <p:ph type="sldNum" sz="quarter" idx="12"/>
          </p:nvPr>
        </p:nvSpPr>
        <p:spPr>
          <a:xfrm>
            <a:off x="8610600" y="6356350"/>
            <a:ext cx="2743200" cy="365125"/>
          </a:xfrm>
          <a:prstGeom prst="rect">
            <a:avLst/>
          </a:prstGeom>
        </p:spPr>
        <p:txBody>
          <a:bodyPr/>
          <a:lstStyle/>
          <a:p>
            <a:fld id="{4A6CED08-E91B-467C-A21D-7B30773861EC}" type="slidenum">
              <a:rPr lang="en-GB" smtClean="0"/>
              <a:t>‹#›</a:t>
            </a:fld>
            <a:endParaRPr lang="en-GB"/>
          </a:p>
        </p:txBody>
      </p:sp>
    </p:spTree>
    <p:extLst>
      <p:ext uri="{BB962C8B-B14F-4D97-AF65-F5344CB8AC3E}">
        <p14:creationId xmlns:p14="http://schemas.microsoft.com/office/powerpoint/2010/main" val="26074076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BFB82-942C-9D53-2E3F-B8BE544E4B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1267357-2911-F18F-BC8C-B45293BD6837}"/>
              </a:ext>
            </a:extLst>
          </p:cNvPr>
          <p:cNvSpPr>
            <a:spLocks noGrp="1"/>
          </p:cNvSpPr>
          <p:nvPr>
            <p:ph type="dt" sz="half" idx="10"/>
          </p:nvPr>
        </p:nvSpPr>
        <p:spPr>
          <a:xfrm>
            <a:off x="838200" y="6356350"/>
            <a:ext cx="2743200" cy="365125"/>
          </a:xfrm>
          <a:prstGeom prst="rect">
            <a:avLst/>
          </a:prstGeom>
        </p:spPr>
        <p:txBody>
          <a:bodyPr/>
          <a:lstStyle/>
          <a:p>
            <a:fld id="{DD669FA0-5C19-4067-848E-403A7ACEFEFA}" type="datetimeFigureOut">
              <a:rPr lang="en-GB" smtClean="0"/>
              <a:t>30/10/2025</a:t>
            </a:fld>
            <a:endParaRPr lang="en-GB"/>
          </a:p>
        </p:txBody>
      </p:sp>
      <p:sp>
        <p:nvSpPr>
          <p:cNvPr id="4" name="Footer Placeholder 3">
            <a:extLst>
              <a:ext uri="{FF2B5EF4-FFF2-40B4-BE49-F238E27FC236}">
                <a16:creationId xmlns:a16="http://schemas.microsoft.com/office/drawing/2014/main" id="{07525210-1472-5927-2AFD-FB84F8A9916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75A8764E-F2AD-11FE-5495-474288DF5BB9}"/>
              </a:ext>
            </a:extLst>
          </p:cNvPr>
          <p:cNvSpPr>
            <a:spLocks noGrp="1"/>
          </p:cNvSpPr>
          <p:nvPr>
            <p:ph type="sldNum" sz="quarter" idx="12"/>
          </p:nvPr>
        </p:nvSpPr>
        <p:spPr>
          <a:xfrm>
            <a:off x="8610600" y="6356350"/>
            <a:ext cx="2743200" cy="365125"/>
          </a:xfrm>
          <a:prstGeom prst="rect">
            <a:avLst/>
          </a:prstGeom>
        </p:spPr>
        <p:txBody>
          <a:bodyPr/>
          <a:lstStyle/>
          <a:p>
            <a:fld id="{4A6CED08-E91B-467C-A21D-7B30773861EC}" type="slidenum">
              <a:rPr lang="en-GB" smtClean="0"/>
              <a:t>‹#›</a:t>
            </a:fld>
            <a:endParaRPr lang="en-GB"/>
          </a:p>
        </p:txBody>
      </p:sp>
    </p:spTree>
    <p:extLst>
      <p:ext uri="{BB962C8B-B14F-4D97-AF65-F5344CB8AC3E}">
        <p14:creationId xmlns:p14="http://schemas.microsoft.com/office/powerpoint/2010/main" val="29527183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E212AF-071E-3E67-E46F-9F2AA9266391}"/>
              </a:ext>
            </a:extLst>
          </p:cNvPr>
          <p:cNvSpPr>
            <a:spLocks noGrp="1"/>
          </p:cNvSpPr>
          <p:nvPr>
            <p:ph type="dt" sz="half" idx="10"/>
          </p:nvPr>
        </p:nvSpPr>
        <p:spPr>
          <a:xfrm>
            <a:off x="838200" y="6356350"/>
            <a:ext cx="2743200" cy="365125"/>
          </a:xfrm>
          <a:prstGeom prst="rect">
            <a:avLst/>
          </a:prstGeom>
        </p:spPr>
        <p:txBody>
          <a:bodyPr/>
          <a:lstStyle/>
          <a:p>
            <a:fld id="{DD669FA0-5C19-4067-848E-403A7ACEFEFA}" type="datetimeFigureOut">
              <a:rPr lang="en-GB" smtClean="0"/>
              <a:t>30/10/2025</a:t>
            </a:fld>
            <a:endParaRPr lang="en-GB"/>
          </a:p>
        </p:txBody>
      </p:sp>
      <p:sp>
        <p:nvSpPr>
          <p:cNvPr id="3" name="Footer Placeholder 2">
            <a:extLst>
              <a:ext uri="{FF2B5EF4-FFF2-40B4-BE49-F238E27FC236}">
                <a16:creationId xmlns:a16="http://schemas.microsoft.com/office/drawing/2014/main" id="{F4848C58-9A4B-0924-36E6-0196ABB49AE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9A022BB7-B4CF-6B6E-0D00-A5919D5633E3}"/>
              </a:ext>
            </a:extLst>
          </p:cNvPr>
          <p:cNvSpPr>
            <a:spLocks noGrp="1"/>
          </p:cNvSpPr>
          <p:nvPr>
            <p:ph type="sldNum" sz="quarter" idx="12"/>
          </p:nvPr>
        </p:nvSpPr>
        <p:spPr>
          <a:xfrm>
            <a:off x="8610600" y="6356350"/>
            <a:ext cx="2743200" cy="365125"/>
          </a:xfrm>
          <a:prstGeom prst="rect">
            <a:avLst/>
          </a:prstGeom>
        </p:spPr>
        <p:txBody>
          <a:bodyPr/>
          <a:lstStyle/>
          <a:p>
            <a:fld id="{4A6CED08-E91B-467C-A21D-7B30773861EC}" type="slidenum">
              <a:rPr lang="en-GB" smtClean="0"/>
              <a:t>‹#›</a:t>
            </a:fld>
            <a:endParaRPr lang="en-GB"/>
          </a:p>
        </p:txBody>
      </p:sp>
    </p:spTree>
    <p:extLst>
      <p:ext uri="{BB962C8B-B14F-4D97-AF65-F5344CB8AC3E}">
        <p14:creationId xmlns:p14="http://schemas.microsoft.com/office/powerpoint/2010/main" val="8204610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8C54D-B3FD-9D6F-0204-D03AD6DF00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1DB7AFC-4747-3801-8AD3-00DF60B0217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D61A3AF-3DBE-D298-A43D-2A489B94CDB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F7836-45A2-4A83-9094-C480EA9201F8}"/>
              </a:ext>
            </a:extLst>
          </p:cNvPr>
          <p:cNvSpPr>
            <a:spLocks noGrp="1"/>
          </p:cNvSpPr>
          <p:nvPr>
            <p:ph type="dt" sz="half" idx="10"/>
          </p:nvPr>
        </p:nvSpPr>
        <p:spPr>
          <a:xfrm>
            <a:off x="838200" y="6356350"/>
            <a:ext cx="2743200" cy="365125"/>
          </a:xfrm>
          <a:prstGeom prst="rect">
            <a:avLst/>
          </a:prstGeom>
        </p:spPr>
        <p:txBody>
          <a:bodyPr/>
          <a:lstStyle/>
          <a:p>
            <a:fld id="{DD669FA0-5C19-4067-848E-403A7ACEFEFA}" type="datetimeFigureOut">
              <a:rPr lang="en-GB" smtClean="0"/>
              <a:t>30/10/2025</a:t>
            </a:fld>
            <a:endParaRPr lang="en-GB"/>
          </a:p>
        </p:txBody>
      </p:sp>
      <p:sp>
        <p:nvSpPr>
          <p:cNvPr id="6" name="Footer Placeholder 5">
            <a:extLst>
              <a:ext uri="{FF2B5EF4-FFF2-40B4-BE49-F238E27FC236}">
                <a16:creationId xmlns:a16="http://schemas.microsoft.com/office/drawing/2014/main" id="{C1332868-B8EE-B8C9-350E-184E2849ECA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6F84452A-9C3A-0187-73D6-7D892931BA51}"/>
              </a:ext>
            </a:extLst>
          </p:cNvPr>
          <p:cNvSpPr>
            <a:spLocks noGrp="1"/>
          </p:cNvSpPr>
          <p:nvPr>
            <p:ph type="sldNum" sz="quarter" idx="12"/>
          </p:nvPr>
        </p:nvSpPr>
        <p:spPr>
          <a:xfrm>
            <a:off x="8610600" y="6356350"/>
            <a:ext cx="2743200" cy="365125"/>
          </a:xfrm>
          <a:prstGeom prst="rect">
            <a:avLst/>
          </a:prstGeom>
        </p:spPr>
        <p:txBody>
          <a:bodyPr/>
          <a:lstStyle/>
          <a:p>
            <a:fld id="{4A6CED08-E91B-467C-A21D-7B30773861EC}" type="slidenum">
              <a:rPr lang="en-GB" smtClean="0"/>
              <a:t>‹#›</a:t>
            </a:fld>
            <a:endParaRPr lang="en-GB"/>
          </a:p>
        </p:txBody>
      </p:sp>
    </p:spTree>
    <p:extLst>
      <p:ext uri="{BB962C8B-B14F-4D97-AF65-F5344CB8AC3E}">
        <p14:creationId xmlns:p14="http://schemas.microsoft.com/office/powerpoint/2010/main" val="1362948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GB"/>
              <a:t>Click to edit Master title style</a:t>
            </a:r>
            <a:endParaRPr lang="en-US"/>
          </a:p>
        </p:txBody>
      </p:sp>
      <p:sp>
        <p:nvSpPr>
          <p:cNvPr id="3" name="Date Placeholder 2"/>
          <p:cNvSpPr>
            <a:spLocks noGrp="1"/>
          </p:cNvSpPr>
          <p:nvPr>
            <p:ph type="dt" sz="half" idx="10"/>
          </p:nvPr>
        </p:nvSpPr>
        <p:spPr/>
        <p:txBody>
          <a:bodyPr/>
          <a:lstStyle/>
          <a:p>
            <a:fld id="{F461D449-D2B3-4B9E-BA1E-E88EC768F63D}" type="datetimeFigureOut">
              <a:rPr lang="en-GB" smtClean="0"/>
              <a:t>30/10/2025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E120CAD-DF51-4217-8247-991C6EC71CE6}" type="slidenum">
              <a:rPr lang="en-GB" smtClean="0"/>
              <a:t>‹#›</a:t>
            </a:fld>
            <a:endParaRPr lang="en-GB"/>
          </a:p>
        </p:txBody>
      </p:sp>
    </p:spTree>
    <p:extLst>
      <p:ext uri="{BB962C8B-B14F-4D97-AF65-F5344CB8AC3E}">
        <p14:creationId xmlns:p14="http://schemas.microsoft.com/office/powerpoint/2010/main" val="13889651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E0101-F752-63CB-E490-EF8ECA3FF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9176E36-90FE-D731-FC5C-7FB2BCEA7E8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5573271-35C2-1900-52CF-F4C6A4F3615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037E6F-7F75-8CCF-38F2-16D230C892CD}"/>
              </a:ext>
            </a:extLst>
          </p:cNvPr>
          <p:cNvSpPr>
            <a:spLocks noGrp="1"/>
          </p:cNvSpPr>
          <p:nvPr>
            <p:ph type="dt" sz="half" idx="10"/>
          </p:nvPr>
        </p:nvSpPr>
        <p:spPr>
          <a:xfrm>
            <a:off x="838200" y="6356350"/>
            <a:ext cx="2743200" cy="365125"/>
          </a:xfrm>
          <a:prstGeom prst="rect">
            <a:avLst/>
          </a:prstGeom>
        </p:spPr>
        <p:txBody>
          <a:bodyPr/>
          <a:lstStyle/>
          <a:p>
            <a:fld id="{DD669FA0-5C19-4067-848E-403A7ACEFEFA}" type="datetimeFigureOut">
              <a:rPr lang="en-GB" smtClean="0"/>
              <a:t>30/10/2025</a:t>
            </a:fld>
            <a:endParaRPr lang="en-GB"/>
          </a:p>
        </p:txBody>
      </p:sp>
      <p:sp>
        <p:nvSpPr>
          <p:cNvPr id="6" name="Footer Placeholder 5">
            <a:extLst>
              <a:ext uri="{FF2B5EF4-FFF2-40B4-BE49-F238E27FC236}">
                <a16:creationId xmlns:a16="http://schemas.microsoft.com/office/drawing/2014/main" id="{525960C1-B42E-21F1-500B-91A29B4C059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D8BF9907-2351-8BCE-26C3-F991A556C2D4}"/>
              </a:ext>
            </a:extLst>
          </p:cNvPr>
          <p:cNvSpPr>
            <a:spLocks noGrp="1"/>
          </p:cNvSpPr>
          <p:nvPr>
            <p:ph type="sldNum" sz="quarter" idx="12"/>
          </p:nvPr>
        </p:nvSpPr>
        <p:spPr>
          <a:xfrm>
            <a:off x="8610600" y="6356350"/>
            <a:ext cx="2743200" cy="365125"/>
          </a:xfrm>
          <a:prstGeom prst="rect">
            <a:avLst/>
          </a:prstGeom>
        </p:spPr>
        <p:txBody>
          <a:bodyPr/>
          <a:lstStyle/>
          <a:p>
            <a:fld id="{4A6CED08-E91B-467C-A21D-7B30773861EC}" type="slidenum">
              <a:rPr lang="en-GB" smtClean="0"/>
              <a:t>‹#›</a:t>
            </a:fld>
            <a:endParaRPr lang="en-GB"/>
          </a:p>
        </p:txBody>
      </p:sp>
    </p:spTree>
    <p:extLst>
      <p:ext uri="{BB962C8B-B14F-4D97-AF65-F5344CB8AC3E}">
        <p14:creationId xmlns:p14="http://schemas.microsoft.com/office/powerpoint/2010/main" val="31825411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95331-E263-3C19-C751-C50C703C9B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8730809-5BE8-4819-6751-463E19CCBF1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A3D1F6-94E9-CDA0-2D6E-6B5F130FA3E6}"/>
              </a:ext>
            </a:extLst>
          </p:cNvPr>
          <p:cNvSpPr>
            <a:spLocks noGrp="1"/>
          </p:cNvSpPr>
          <p:nvPr>
            <p:ph type="dt" sz="half" idx="10"/>
          </p:nvPr>
        </p:nvSpPr>
        <p:spPr>
          <a:xfrm>
            <a:off x="838200" y="6356350"/>
            <a:ext cx="2743200" cy="365125"/>
          </a:xfrm>
          <a:prstGeom prst="rect">
            <a:avLst/>
          </a:prstGeom>
        </p:spPr>
        <p:txBody>
          <a:bodyPr/>
          <a:lstStyle/>
          <a:p>
            <a:fld id="{DD669FA0-5C19-4067-848E-403A7ACEFEFA}" type="datetimeFigureOut">
              <a:rPr lang="en-GB" smtClean="0"/>
              <a:t>30/10/2025</a:t>
            </a:fld>
            <a:endParaRPr lang="en-GB"/>
          </a:p>
        </p:txBody>
      </p:sp>
      <p:sp>
        <p:nvSpPr>
          <p:cNvPr id="5" name="Footer Placeholder 4">
            <a:extLst>
              <a:ext uri="{FF2B5EF4-FFF2-40B4-BE49-F238E27FC236}">
                <a16:creationId xmlns:a16="http://schemas.microsoft.com/office/drawing/2014/main" id="{B18F7A5E-1235-E946-70CF-446B84DAFAB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886885D-9A9E-359B-A6BD-AE97A1A321C7}"/>
              </a:ext>
            </a:extLst>
          </p:cNvPr>
          <p:cNvSpPr>
            <a:spLocks noGrp="1"/>
          </p:cNvSpPr>
          <p:nvPr>
            <p:ph type="sldNum" sz="quarter" idx="12"/>
          </p:nvPr>
        </p:nvSpPr>
        <p:spPr>
          <a:xfrm>
            <a:off x="8610600" y="6356350"/>
            <a:ext cx="2743200" cy="365125"/>
          </a:xfrm>
          <a:prstGeom prst="rect">
            <a:avLst/>
          </a:prstGeom>
        </p:spPr>
        <p:txBody>
          <a:bodyPr/>
          <a:lstStyle/>
          <a:p>
            <a:fld id="{4A6CED08-E91B-467C-A21D-7B30773861EC}" type="slidenum">
              <a:rPr lang="en-GB" smtClean="0"/>
              <a:t>‹#›</a:t>
            </a:fld>
            <a:endParaRPr lang="en-GB"/>
          </a:p>
        </p:txBody>
      </p:sp>
    </p:spTree>
    <p:extLst>
      <p:ext uri="{BB962C8B-B14F-4D97-AF65-F5344CB8AC3E}">
        <p14:creationId xmlns:p14="http://schemas.microsoft.com/office/powerpoint/2010/main" val="35329212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D313AE-0918-53A7-29E8-319BD9CE22C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8D3FD4B-F740-26DB-8BDB-47DC8EECC6E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7A31AB-781B-1D96-E052-32927A1BBB87}"/>
              </a:ext>
            </a:extLst>
          </p:cNvPr>
          <p:cNvSpPr>
            <a:spLocks noGrp="1"/>
          </p:cNvSpPr>
          <p:nvPr>
            <p:ph type="dt" sz="half" idx="10"/>
          </p:nvPr>
        </p:nvSpPr>
        <p:spPr>
          <a:xfrm>
            <a:off x="838200" y="6356350"/>
            <a:ext cx="2743200" cy="365125"/>
          </a:xfrm>
          <a:prstGeom prst="rect">
            <a:avLst/>
          </a:prstGeom>
        </p:spPr>
        <p:txBody>
          <a:bodyPr/>
          <a:lstStyle/>
          <a:p>
            <a:fld id="{DD669FA0-5C19-4067-848E-403A7ACEFEFA}" type="datetimeFigureOut">
              <a:rPr lang="en-GB" smtClean="0"/>
              <a:t>30/10/2025</a:t>
            </a:fld>
            <a:endParaRPr lang="en-GB"/>
          </a:p>
        </p:txBody>
      </p:sp>
      <p:sp>
        <p:nvSpPr>
          <p:cNvPr id="5" name="Footer Placeholder 4">
            <a:extLst>
              <a:ext uri="{FF2B5EF4-FFF2-40B4-BE49-F238E27FC236}">
                <a16:creationId xmlns:a16="http://schemas.microsoft.com/office/drawing/2014/main" id="{AF7F94F2-7E22-ACBF-7419-E5DEE02ACC2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4E8FFCD4-59AE-C498-A810-58BF56576BDA}"/>
              </a:ext>
            </a:extLst>
          </p:cNvPr>
          <p:cNvSpPr>
            <a:spLocks noGrp="1"/>
          </p:cNvSpPr>
          <p:nvPr>
            <p:ph type="sldNum" sz="quarter" idx="12"/>
          </p:nvPr>
        </p:nvSpPr>
        <p:spPr>
          <a:xfrm>
            <a:off x="8610600" y="6356350"/>
            <a:ext cx="2743200" cy="365125"/>
          </a:xfrm>
          <a:prstGeom prst="rect">
            <a:avLst/>
          </a:prstGeom>
        </p:spPr>
        <p:txBody>
          <a:bodyPr/>
          <a:lstStyle/>
          <a:p>
            <a:fld id="{4A6CED08-E91B-467C-A21D-7B30773861EC}" type="slidenum">
              <a:rPr lang="en-GB" smtClean="0"/>
              <a:t>‹#›</a:t>
            </a:fld>
            <a:endParaRPr lang="en-GB"/>
          </a:p>
        </p:txBody>
      </p:sp>
    </p:spTree>
    <p:extLst>
      <p:ext uri="{BB962C8B-B14F-4D97-AF65-F5344CB8AC3E}">
        <p14:creationId xmlns:p14="http://schemas.microsoft.com/office/powerpoint/2010/main" val="3015751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F461D449-D2B3-4B9E-BA1E-E88EC768F63D}" type="datetimeFigureOut">
              <a:rPr lang="en-GB" smtClean="0"/>
              <a:t>30/10/2025</a:t>
            </a:fld>
            <a:endParaRPr lang="en-GB"/>
          </a:p>
        </p:txBody>
      </p:sp>
      <p:sp>
        <p:nvSpPr>
          <p:cNvPr id="3" name="Footer Placeholder 2"/>
          <p:cNvSpPr>
            <a:spLocks noGrp="1"/>
          </p:cNvSpPr>
          <p:nvPr>
            <p:ph type="ftr" sz="quarter" idx="11"/>
          </p:nvPr>
        </p:nvSpPr>
        <p:spPr>
          <a:xfrm>
            <a:off x="804672" y="6227064"/>
            <a:ext cx="10588752" cy="320040"/>
          </a:xfrm>
        </p:spPr>
        <p:txBody>
          <a:bodyPr/>
          <a:lstStyle/>
          <a:p>
            <a:endParaRPr lang="en-GB"/>
          </a:p>
        </p:txBody>
      </p:sp>
      <p:sp>
        <p:nvSpPr>
          <p:cNvPr id="4" name="Slide Number Placeholder 3"/>
          <p:cNvSpPr>
            <a:spLocks noGrp="1"/>
          </p:cNvSpPr>
          <p:nvPr>
            <p:ph type="sldNum" sz="quarter" idx="12"/>
          </p:nvPr>
        </p:nvSpPr>
        <p:spPr>
          <a:xfrm>
            <a:off x="10469880" y="320040"/>
            <a:ext cx="914400" cy="320040"/>
          </a:xfrm>
        </p:spPr>
        <p:txBody>
          <a:bodyPr/>
          <a:lstStyle/>
          <a:p>
            <a:fld id="{6E120CAD-DF51-4217-8247-991C6EC71CE6}" type="slidenum">
              <a:rPr lang="en-GB" smtClean="0"/>
              <a:t>‹#›</a:t>
            </a:fld>
            <a:endParaRPr lang="en-GB"/>
          </a:p>
        </p:txBody>
      </p:sp>
    </p:spTree>
    <p:extLst>
      <p:ext uri="{BB962C8B-B14F-4D97-AF65-F5344CB8AC3E}">
        <p14:creationId xmlns:p14="http://schemas.microsoft.com/office/powerpoint/2010/main" val="515533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F461D449-D2B3-4B9E-BA1E-E88EC768F63D}" type="datetimeFigureOut">
              <a:rPr lang="en-GB" smtClean="0"/>
              <a:t>30/10/2025</a:t>
            </a:fld>
            <a:endParaRPr lang="en-GB"/>
          </a:p>
        </p:txBody>
      </p:sp>
      <p:sp>
        <p:nvSpPr>
          <p:cNvPr id="3" name="Footer Placeholder 2"/>
          <p:cNvSpPr>
            <a:spLocks noGrp="1"/>
          </p:cNvSpPr>
          <p:nvPr>
            <p:ph type="ftr" sz="quarter" idx="11"/>
          </p:nvPr>
        </p:nvSpPr>
        <p:spPr>
          <a:xfrm>
            <a:off x="804672" y="6227064"/>
            <a:ext cx="10588752" cy="320040"/>
          </a:xfrm>
        </p:spPr>
        <p:txBody>
          <a:bodyPr/>
          <a:lstStyle/>
          <a:p>
            <a:endParaRPr lang="en-GB"/>
          </a:p>
        </p:txBody>
      </p:sp>
      <p:sp>
        <p:nvSpPr>
          <p:cNvPr id="4" name="Slide Number Placeholder 3"/>
          <p:cNvSpPr>
            <a:spLocks noGrp="1"/>
          </p:cNvSpPr>
          <p:nvPr>
            <p:ph type="sldNum" sz="quarter" idx="12"/>
          </p:nvPr>
        </p:nvSpPr>
        <p:spPr>
          <a:xfrm>
            <a:off x="10469880" y="320040"/>
            <a:ext cx="914400" cy="320040"/>
          </a:xfrm>
        </p:spPr>
        <p:txBody>
          <a:bodyPr/>
          <a:lstStyle/>
          <a:p>
            <a:fld id="{6E120CAD-DF51-4217-8247-991C6EC71CE6}" type="slidenum">
              <a:rPr lang="en-GB" smtClean="0"/>
              <a:t>‹#›</a:t>
            </a:fld>
            <a:endParaRPr lang="en-GB"/>
          </a:p>
        </p:txBody>
      </p:sp>
    </p:spTree>
    <p:extLst>
      <p:ext uri="{BB962C8B-B14F-4D97-AF65-F5344CB8AC3E}">
        <p14:creationId xmlns:p14="http://schemas.microsoft.com/office/powerpoint/2010/main" val="4064606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GB"/>
              <a:t>Click to edit Master title style</a:t>
            </a:r>
            <a:endParaRPr lang="en-US"/>
          </a:p>
        </p:txBody>
      </p:sp>
      <p:sp>
        <p:nvSpPr>
          <p:cNvPr id="3" name="Content Placeholder 2"/>
          <p:cNvSpPr>
            <a:spLocks noGrp="1"/>
          </p:cNvSpPr>
          <p:nvPr>
            <p:ph idx="1"/>
          </p:nvPr>
        </p:nvSpPr>
        <p:spPr>
          <a:xfrm>
            <a:off x="5109983" y="802809"/>
            <a:ext cx="6275035" cy="5249940"/>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461D449-D2B3-4B9E-BA1E-E88EC768F63D}" type="datetimeFigureOut">
              <a:rPr lang="en-GB" smtClean="0"/>
              <a:t>30/10/2025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120CAD-DF51-4217-8247-991C6EC71CE6}" type="slidenum">
              <a:rPr lang="en-GB" smtClean="0"/>
              <a:t>‹#›</a:t>
            </a:fld>
            <a:endParaRPr lang="en-GB"/>
          </a:p>
        </p:txBody>
      </p:sp>
    </p:spTree>
    <p:extLst>
      <p:ext uri="{BB962C8B-B14F-4D97-AF65-F5344CB8AC3E}">
        <p14:creationId xmlns:p14="http://schemas.microsoft.com/office/powerpoint/2010/main" val="4270778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3.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17.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F461D449-D2B3-4B9E-BA1E-E88EC768F63D}" type="datetimeFigureOut">
              <a:rPr lang="en-GB" smtClean="0"/>
              <a:t>30/10/2025</a:t>
            </a:fld>
            <a:endParaRPr lang="en-GB"/>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E120CAD-DF51-4217-8247-991C6EC71CE6}" type="slidenum">
              <a:rPr lang="en-GB" smtClean="0"/>
              <a:t>‹#›</a:t>
            </a:fld>
            <a:endParaRPr lang="en-GB"/>
          </a:p>
        </p:txBody>
      </p:sp>
    </p:spTree>
    <p:extLst>
      <p:ext uri="{BB962C8B-B14F-4D97-AF65-F5344CB8AC3E}">
        <p14:creationId xmlns:p14="http://schemas.microsoft.com/office/powerpoint/2010/main" val="3904376588"/>
      </p:ext>
    </p:extLst>
  </p:cSld>
  <p:clrMap bg1="lt1" tx1="dk1" bg2="lt2" tx2="dk2" accent1="accent1" accent2="accent2" accent3="accent3" accent4="accent4" accent5="accent5" accent6="accent6" hlink="hlink" folHlink="folHlink"/>
  <p:sldLayoutIdLst>
    <p:sldLayoutId id="2147483683" r:id="rId1"/>
    <p:sldLayoutId id="2147483703" r:id="rId2"/>
    <p:sldLayoutId id="2147483685" r:id="rId3"/>
    <p:sldLayoutId id="2147483686" r:id="rId4"/>
    <p:sldLayoutId id="2147483687" r:id="rId5"/>
    <p:sldLayoutId id="2147483688" r:id="rId6"/>
    <p:sldLayoutId id="2147483689" r:id="rId7"/>
    <p:sldLayoutId id="2147483707" r:id="rId8"/>
    <p:sldLayoutId id="2147483690" r:id="rId9"/>
    <p:sldLayoutId id="2147483691" r:id="rId10"/>
    <p:sldLayoutId id="2147483692" r:id="rId11"/>
    <p:sldLayoutId id="2147483693" r:id="rId12"/>
    <p:sldLayoutId id="2147483694" r:id="rId13"/>
    <p:sldLayoutId id="2147483666" r:id="rId14"/>
    <p:sldLayoutId id="2147483696" r:id="rId15"/>
    <p:sldLayoutId id="2147483695" r:id="rId16"/>
    <p:sldLayoutId id="2147483708" r:id="rId17"/>
    <p:sldLayoutId id="2147483709" r:id="rId18"/>
    <p:sldLayoutId id="2147483710" r:id="rId19"/>
    <p:sldLayoutId id="2147483711" r:id="rId20"/>
    <p:sldLayoutId id="2147483712" r:id="rId21"/>
    <p:sldLayoutId id="2147483713" r:id="rId22"/>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GB"/>
            </a:p>
          </p:txBody>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GB"/>
            </a:p>
          </p:txBody>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GB"/>
            </a:p>
          </p:txBody>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GB"/>
            </a:p>
          </p:txBody>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GB"/>
            </a:p>
          </p:txBody>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GB"/>
            </a:p>
          </p:txBody>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461D449-D2B3-4B9E-BA1E-E88EC768F63D}" type="datetimeFigureOut">
              <a:rPr lang="en-GB" smtClean="0"/>
              <a:t>30/10/2025</a:t>
            </a:fld>
            <a:endParaRPr lang="en-GB"/>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E120CAD-DF51-4217-8247-991C6EC71CE6}" type="slidenum">
              <a:rPr lang="en-GB" smtClean="0"/>
              <a:t>‹#›</a:t>
            </a:fld>
            <a:endParaRPr lang="en-GB"/>
          </a:p>
        </p:txBody>
      </p:sp>
    </p:spTree>
    <p:extLst>
      <p:ext uri="{BB962C8B-B14F-4D97-AF65-F5344CB8AC3E}">
        <p14:creationId xmlns:p14="http://schemas.microsoft.com/office/powerpoint/2010/main" val="283420023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99D528-3230-7427-7752-9D8976323F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9CFBE0F-91DB-980B-1597-7EF2023D53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DFBF1B-1826-8B1D-8FEE-3C3556A3C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B5E67E5-5398-484D-BAA3-7F1E7C6C73C2}" type="datetimeFigureOut">
              <a:rPr lang="en-GB" smtClean="0"/>
              <a:t>30/10/2025</a:t>
            </a:fld>
            <a:endParaRPr lang="en-GB"/>
          </a:p>
        </p:txBody>
      </p:sp>
      <p:sp>
        <p:nvSpPr>
          <p:cNvPr id="5" name="Footer Placeholder 4">
            <a:extLst>
              <a:ext uri="{FF2B5EF4-FFF2-40B4-BE49-F238E27FC236}">
                <a16:creationId xmlns:a16="http://schemas.microsoft.com/office/drawing/2014/main" id="{D95821EE-9470-997B-A876-A26FD64B97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39ED12B-3BA3-F199-7799-390784509C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60000"/>
                    <a:lumOff val="40000"/>
                  </a:schemeClr>
                </a:solidFill>
              </a:defRPr>
            </a:lvl1pPr>
          </a:lstStyle>
          <a:p>
            <a:fld id="{27F7B070-E42D-4CEA-8A1E-DD1D82EB581B}" type="slidenum">
              <a:rPr lang="en-GB" smtClean="0"/>
              <a:pPr/>
              <a:t>‹#›</a:t>
            </a:fld>
            <a:endParaRPr lang="en-GB"/>
          </a:p>
        </p:txBody>
      </p:sp>
    </p:spTree>
    <p:extLst>
      <p:ext uri="{BB962C8B-B14F-4D97-AF65-F5344CB8AC3E}">
        <p14:creationId xmlns:p14="http://schemas.microsoft.com/office/powerpoint/2010/main" val="3343950902"/>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9C76B1E4-525C-93EE-D0D2-9EC1BEFB725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994913" y="171864"/>
            <a:ext cx="3061252" cy="95664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A6A1DF78-97C3-5256-D64E-7DEA7A2C3671}"/>
              </a:ext>
            </a:extLst>
          </p:cNvPr>
          <p:cNvCxnSpPr>
            <a:cxnSpLocks/>
          </p:cNvCxnSpPr>
          <p:nvPr userDrawn="1"/>
        </p:nvCxnSpPr>
        <p:spPr>
          <a:xfrm>
            <a:off x="577938" y="1282531"/>
            <a:ext cx="11305949" cy="0"/>
          </a:xfrm>
          <a:prstGeom prst="line">
            <a:avLst/>
          </a:prstGeom>
          <a:ln>
            <a:solidFill>
              <a:schemeClr val="accent4"/>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431622822"/>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hyperlink" Target="http://www.lease-advice.org/" TargetMode="External"/><Relationship Id="rId2" Type="http://schemas.openxmlformats.org/officeDocument/2006/relationships/hyperlink" Target="mailto:info@lease-advice.org" TargetMode="External"/><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1.wav"/><Relationship Id="rId1" Type="http://schemas.openxmlformats.org/officeDocument/2006/relationships/slideLayout" Target="../slideLayouts/slideLayout23.xml"/><Relationship Id="rId5" Type="http://schemas.openxmlformats.org/officeDocument/2006/relationships/audio" Target="../media/audio1.wav"/><Relationship Id="rId4" Type="http://schemas.openxmlformats.org/officeDocument/2006/relationships/image" Target="../media/image34.png"/></Relationships>
</file>

<file path=ppt/slides/_rels/slide5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notesSlide" Target="../notesSlides/notesSlide27.xml"/><Relationship Id="rId1" Type="http://schemas.openxmlformats.org/officeDocument/2006/relationships/slideLayout" Target="../slideLayouts/slideLayout29.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3.wav"/><Relationship Id="rId1" Type="http://schemas.openxmlformats.org/officeDocument/2006/relationships/slideLayout" Target="../slideLayouts/slideLayout24.xml"/><Relationship Id="rId5" Type="http://schemas.openxmlformats.org/officeDocument/2006/relationships/audio" Target="../media/audio3.wav"/><Relationship Id="rId4" Type="http://schemas.openxmlformats.org/officeDocument/2006/relationships/image" Target="../media/image34.png"/></Relationships>
</file>

<file path=ppt/slides/_rels/slide6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4.png"/><Relationship Id="rId7" Type="http://schemas.openxmlformats.org/officeDocument/2006/relationships/diagramColors" Target="../diagrams/colors1.xml"/><Relationship Id="rId2" Type="http://schemas.openxmlformats.org/officeDocument/2006/relationships/image" Target="../media/image16.jpeg"/><Relationship Id="rId1" Type="http://schemas.openxmlformats.org/officeDocument/2006/relationships/slideLayout" Target="../slideLayouts/slideLayout2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8.xml"/><Relationship Id="rId1" Type="http://schemas.openxmlformats.org/officeDocument/2006/relationships/slideLayout" Target="../slideLayouts/slideLayout29.xml"/><Relationship Id="rId4" Type="http://schemas.openxmlformats.org/officeDocument/2006/relationships/image" Target="../media/image34.png"/></Relationships>
</file>

<file path=ppt/slides/_rels/slide6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9.xml"/><Relationship Id="rId1" Type="http://schemas.openxmlformats.org/officeDocument/2006/relationships/slideLayout" Target="../slideLayouts/slideLayout29.xml"/><Relationship Id="rId4" Type="http://schemas.openxmlformats.org/officeDocument/2006/relationships/image" Target="../media/image34.png"/></Relationships>
</file>

<file path=ppt/slides/_rels/slide6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6.jpeg"/><Relationship Id="rId7" Type="http://schemas.openxmlformats.org/officeDocument/2006/relationships/diagramQuickStyle" Target="../diagrams/quickStyle2.xml"/><Relationship Id="rId2" Type="http://schemas.openxmlformats.org/officeDocument/2006/relationships/audio" Target="../media/audio4.wav"/><Relationship Id="rId1" Type="http://schemas.openxmlformats.org/officeDocument/2006/relationships/slideLayout" Target="../slideLayouts/slideLayout29.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4.png"/><Relationship Id="rId9" Type="http://schemas.microsoft.com/office/2007/relationships/diagramDrawing" Target="../diagrams/drawing2.xml"/></Relationships>
</file>

<file path=ppt/slides/_rels/slide6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6.jpeg"/><Relationship Id="rId7" Type="http://schemas.openxmlformats.org/officeDocument/2006/relationships/diagramQuickStyle" Target="../diagrams/quickStyle3.xml"/><Relationship Id="rId2" Type="http://schemas.openxmlformats.org/officeDocument/2006/relationships/notesSlide" Target="../notesSlides/notesSlide30.xml"/><Relationship Id="rId1" Type="http://schemas.openxmlformats.org/officeDocument/2006/relationships/slideLayout" Target="../slideLayouts/slideLayout29.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4.png"/><Relationship Id="rId9" Type="http://schemas.microsoft.com/office/2007/relationships/diagramDrawing" Target="../diagrams/drawing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3" Type="http://schemas.openxmlformats.org/officeDocument/2006/relationships/hyperlink" Target="https://www.flickr.com/photos/lumaxart/2137737248/" TargetMode="External"/><Relationship Id="rId2" Type="http://schemas.openxmlformats.org/officeDocument/2006/relationships/image" Target="../media/image37.jpeg"/><Relationship Id="rId1" Type="http://schemas.openxmlformats.org/officeDocument/2006/relationships/slideLayout" Target="../slideLayouts/slideLayout24.xml"/><Relationship Id="rId4" Type="http://schemas.openxmlformats.org/officeDocument/2006/relationships/hyperlink" Target="https://creativecommons.org/licenses/by-sa/3.0/"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9.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9.xml"/><Relationship Id="rId4" Type="http://schemas.openxmlformats.org/officeDocument/2006/relationships/image" Target="../media/image45.jpeg"/></Relationships>
</file>

<file path=ppt/slides/_rels/slide7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9.xml"/><Relationship Id="rId4" Type="http://schemas.openxmlformats.org/officeDocument/2006/relationships/image" Target="../media/image45.jpeg"/></Relationships>
</file>

<file path=ppt/slides/_rels/slide7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9.xml"/><Relationship Id="rId4" Type="http://schemas.openxmlformats.org/officeDocument/2006/relationships/image" Target="../media/image45.jpeg"/></Relationships>
</file>

<file path=ppt/slides/_rels/slide7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9.xml"/><Relationship Id="rId4" Type="http://schemas.openxmlformats.org/officeDocument/2006/relationships/image" Target="../media/image4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9.xml"/><Relationship Id="rId4" Type="http://schemas.openxmlformats.org/officeDocument/2006/relationships/image" Target="../media/image45.jpeg"/></Relationships>
</file>

<file path=ppt/slides/_rels/slide8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1.xml"/><Relationship Id="rId5" Type="http://schemas.openxmlformats.org/officeDocument/2006/relationships/image" Target="../media/image50.jpeg"/><Relationship Id="rId4" Type="http://schemas.openxmlformats.org/officeDocument/2006/relationships/image" Target="../media/image49.jpeg"/></Relationships>
</file>

<file path=ppt/slides/_rels/slide8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4D187AC-599C-ADCE-49C8-9FD81D2D9C15}"/>
              </a:ext>
            </a:extLst>
          </p:cNvPr>
          <p:cNvSpPr>
            <a:spLocks noGrp="1"/>
          </p:cNvSpPr>
          <p:nvPr>
            <p:ph type="body" sz="quarter" idx="10"/>
          </p:nvPr>
        </p:nvSpPr>
        <p:spPr/>
        <p:txBody>
          <a:bodyPr>
            <a:normAutofit/>
          </a:bodyPr>
          <a:lstStyle/>
          <a:p>
            <a:endParaRPr lang="en-GB"/>
          </a:p>
          <a:p>
            <a:endParaRPr lang="en-GB"/>
          </a:p>
          <a:p>
            <a:endParaRPr lang="en-GB"/>
          </a:p>
        </p:txBody>
      </p:sp>
      <p:sp>
        <p:nvSpPr>
          <p:cNvPr id="2" name="TextBox 1">
            <a:extLst>
              <a:ext uri="{FF2B5EF4-FFF2-40B4-BE49-F238E27FC236}">
                <a16:creationId xmlns:a16="http://schemas.microsoft.com/office/drawing/2014/main" id="{D1C21E26-39D1-114B-8E9D-636B9888CD97}"/>
              </a:ext>
            </a:extLst>
          </p:cNvPr>
          <p:cNvSpPr txBox="1"/>
          <p:nvPr/>
        </p:nvSpPr>
        <p:spPr>
          <a:xfrm>
            <a:off x="5667576" y="2331732"/>
            <a:ext cx="6087650" cy="2000548"/>
          </a:xfrm>
          <a:prstGeom prst="rect">
            <a:avLst/>
          </a:prstGeom>
          <a:noFill/>
        </p:spPr>
        <p:txBody>
          <a:bodyPr wrap="square" lIns="91440" tIns="45720" rIns="91440" bIns="45720" rtlCol="0" anchor="t">
            <a:spAutoFit/>
          </a:bodyPr>
          <a:lstStyle/>
          <a:p>
            <a:pPr algn="ctr"/>
            <a:r>
              <a:rPr lang="en-GB" sz="4400" b="1">
                <a:solidFill>
                  <a:schemeClr val="bg1"/>
                </a:solidFill>
                <a:latin typeface="Calibri"/>
                <a:ea typeface="Calibri"/>
                <a:cs typeface="Calibri"/>
              </a:rPr>
              <a:t>Leaseholder Conference </a:t>
            </a:r>
          </a:p>
          <a:p>
            <a:endParaRPr lang="en-GB" sz="4400" b="1">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r>
              <a:rPr lang="en-GB" sz="3600" b="1">
                <a:solidFill>
                  <a:schemeClr val="bg1"/>
                </a:solidFill>
                <a:latin typeface="Calibri"/>
                <a:ea typeface="Calibri"/>
                <a:cs typeface="Calibri"/>
              </a:rPr>
              <a:t>1</a:t>
            </a:r>
            <a:r>
              <a:rPr lang="en-GB" sz="3600" b="1" baseline="30000">
                <a:solidFill>
                  <a:schemeClr val="bg1"/>
                </a:solidFill>
                <a:latin typeface="Calibri"/>
                <a:ea typeface="Calibri"/>
                <a:cs typeface="Calibri"/>
              </a:rPr>
              <a:t>st</a:t>
            </a:r>
            <a:r>
              <a:rPr lang="en-GB" sz="3600" b="1">
                <a:solidFill>
                  <a:schemeClr val="bg1"/>
                </a:solidFill>
                <a:latin typeface="Calibri"/>
                <a:ea typeface="Calibri"/>
                <a:cs typeface="Calibri"/>
              </a:rPr>
              <a:t> November 2025</a:t>
            </a:r>
          </a:p>
        </p:txBody>
      </p:sp>
    </p:spTree>
    <p:extLst>
      <p:ext uri="{BB962C8B-B14F-4D97-AF65-F5344CB8AC3E}">
        <p14:creationId xmlns:p14="http://schemas.microsoft.com/office/powerpoint/2010/main" val="188762386"/>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web page&#10;&#10;AI-generated content may be incorrect.">
            <a:extLst>
              <a:ext uri="{FF2B5EF4-FFF2-40B4-BE49-F238E27FC236}">
                <a16:creationId xmlns:a16="http://schemas.microsoft.com/office/drawing/2014/main" id="{E9E46E8A-DA9F-B36A-786C-26E8D19BAA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67" y="0"/>
            <a:ext cx="12374862" cy="6738257"/>
          </a:xfrm>
          <a:prstGeom prst="rect">
            <a:avLst/>
          </a:prstGeom>
        </p:spPr>
      </p:pic>
    </p:spTree>
    <p:extLst>
      <p:ext uri="{BB962C8B-B14F-4D97-AF65-F5344CB8AC3E}">
        <p14:creationId xmlns:p14="http://schemas.microsoft.com/office/powerpoint/2010/main" val="859234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D2D689-38DC-A697-C862-9134FCD045E8}"/>
              </a:ext>
            </a:extLst>
          </p:cNvPr>
          <p:cNvPicPr>
            <a:picLocks noChangeAspect="1"/>
          </p:cNvPicPr>
          <p:nvPr/>
        </p:nvPicPr>
        <p:blipFill>
          <a:blip r:embed="rId2"/>
          <a:stretch>
            <a:fillRect/>
          </a:stretch>
        </p:blipFill>
        <p:spPr>
          <a:xfrm>
            <a:off x="-1" y="0"/>
            <a:ext cx="12754425" cy="6858000"/>
          </a:xfrm>
          <a:prstGeom prst="rect">
            <a:avLst/>
          </a:prstGeom>
        </p:spPr>
      </p:pic>
    </p:spTree>
    <p:extLst>
      <p:ext uri="{BB962C8B-B14F-4D97-AF65-F5344CB8AC3E}">
        <p14:creationId xmlns:p14="http://schemas.microsoft.com/office/powerpoint/2010/main" val="2898436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AI-generated content may be incorrect.">
            <a:extLst>
              <a:ext uri="{FF2B5EF4-FFF2-40B4-BE49-F238E27FC236}">
                <a16:creationId xmlns:a16="http://schemas.microsoft.com/office/drawing/2014/main" id="{1E07237A-AF76-1BBD-C40B-2F74CB2824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419850"/>
          </a:xfrm>
          <a:prstGeom prst="rect">
            <a:avLst/>
          </a:prstGeom>
        </p:spPr>
      </p:pic>
    </p:spTree>
    <p:extLst>
      <p:ext uri="{BB962C8B-B14F-4D97-AF65-F5344CB8AC3E}">
        <p14:creationId xmlns:p14="http://schemas.microsoft.com/office/powerpoint/2010/main" val="1285425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AI-generated content may be incorrect.">
            <a:extLst>
              <a:ext uri="{FF2B5EF4-FFF2-40B4-BE49-F238E27FC236}">
                <a16:creationId xmlns:a16="http://schemas.microsoft.com/office/drawing/2014/main" id="{8ED7AA2E-933F-2BF3-D2CC-31F4890AC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30627"/>
            <a:ext cx="12277415" cy="6226630"/>
          </a:xfrm>
          <a:prstGeom prst="rect">
            <a:avLst/>
          </a:prstGeom>
        </p:spPr>
      </p:pic>
    </p:spTree>
    <p:extLst>
      <p:ext uri="{BB962C8B-B14F-4D97-AF65-F5344CB8AC3E}">
        <p14:creationId xmlns:p14="http://schemas.microsoft.com/office/powerpoint/2010/main" val="135592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website&#10;&#10;AI-generated content may be incorrect.">
            <a:extLst>
              <a:ext uri="{FF2B5EF4-FFF2-40B4-BE49-F238E27FC236}">
                <a16:creationId xmlns:a16="http://schemas.microsoft.com/office/drawing/2014/main" id="{B40C38B8-4AEC-2FB3-4F16-0DBDE6C54B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
            <a:ext cx="12192000" cy="6400800"/>
          </a:xfrm>
          <a:prstGeom prst="rect">
            <a:avLst/>
          </a:prstGeom>
        </p:spPr>
      </p:pic>
    </p:spTree>
    <p:extLst>
      <p:ext uri="{BB962C8B-B14F-4D97-AF65-F5344CB8AC3E}">
        <p14:creationId xmlns:p14="http://schemas.microsoft.com/office/powerpoint/2010/main" val="2130224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188E6B0-9E63-7CCF-F3CA-A35446A5DD07}"/>
              </a:ext>
            </a:extLst>
          </p:cNvPr>
          <p:cNvSpPr>
            <a:spLocks noGrp="1"/>
          </p:cNvSpPr>
          <p:nvPr>
            <p:ph type="title"/>
          </p:nvPr>
        </p:nvSpPr>
        <p:spPr>
          <a:xfrm>
            <a:off x="457200" y="533400"/>
            <a:ext cx="7211144" cy="990600"/>
          </a:xfrm>
        </p:spPr>
        <p:txBody>
          <a:bodyPr>
            <a:normAutofit/>
          </a:bodyPr>
          <a:lstStyle/>
          <a:p>
            <a:r>
              <a:rPr lang="en-GB" sz="3800" dirty="0"/>
              <a:t>Leasehold and Commonhold reform</a:t>
            </a:r>
          </a:p>
        </p:txBody>
      </p:sp>
      <p:sp>
        <p:nvSpPr>
          <p:cNvPr id="5" name="Content Placeholder 2">
            <a:extLst>
              <a:ext uri="{FF2B5EF4-FFF2-40B4-BE49-F238E27FC236}">
                <a16:creationId xmlns:a16="http://schemas.microsoft.com/office/drawing/2014/main" id="{D66EE0B4-668C-27B4-319B-9704398AFA1C}"/>
              </a:ext>
            </a:extLst>
          </p:cNvPr>
          <p:cNvSpPr>
            <a:spLocks noGrp="1"/>
          </p:cNvSpPr>
          <p:nvPr>
            <p:ph idx="1"/>
          </p:nvPr>
        </p:nvSpPr>
        <p:spPr>
          <a:xfrm>
            <a:off x="457200" y="1628800"/>
            <a:ext cx="8229600" cy="4876800"/>
          </a:xfrm>
        </p:spPr>
        <p:txBody>
          <a:bodyPr>
            <a:normAutofit/>
          </a:bodyPr>
          <a:lstStyle/>
          <a:p>
            <a:r>
              <a:rPr lang="en-US" sz="2400" dirty="0"/>
              <a:t>The Leasehold Reform (Ground Rent) Act 2022</a:t>
            </a:r>
          </a:p>
          <a:p>
            <a:pPr marL="0" indent="0">
              <a:buNone/>
            </a:pPr>
            <a:r>
              <a:rPr lang="en-US" sz="2400" dirty="0"/>
              <a:t>     Commenced on 30 June 2022</a:t>
            </a:r>
          </a:p>
          <a:p>
            <a:pPr marL="0" indent="0">
              <a:buNone/>
            </a:pPr>
            <a:r>
              <a:rPr lang="en-US" sz="2400" dirty="0"/>
              <a:t>          Retirement Properties commenced on 1 April 2023  </a:t>
            </a:r>
          </a:p>
          <a:p>
            <a:pPr lvl="1"/>
            <a:r>
              <a:rPr lang="en-US" dirty="0"/>
              <a:t>Ground rents in new leases set at nil/peppercorn</a:t>
            </a:r>
          </a:p>
          <a:p>
            <a:pPr lvl="1"/>
            <a:r>
              <a:rPr lang="en-US" dirty="0"/>
              <a:t>Freeholders banned from charging administration charges for collecting a peppercorn rent</a:t>
            </a:r>
          </a:p>
          <a:p>
            <a:pPr lvl="1"/>
            <a:r>
              <a:rPr lang="en-US" dirty="0"/>
              <a:t>Fines from £500 up to £30k where ground rent is charged in contravention of legislation.</a:t>
            </a:r>
          </a:p>
          <a:p>
            <a:pPr lvl="1"/>
            <a:r>
              <a:rPr lang="en-US" dirty="0"/>
              <a:t>Statutory lease extensions for houses and flats exempt from the Act.</a:t>
            </a:r>
          </a:p>
          <a:p>
            <a:pPr lvl="1"/>
            <a:r>
              <a:rPr lang="en-US" dirty="0"/>
              <a:t>Ground rent can remain in a voluntary extension to the end of the term.</a:t>
            </a:r>
          </a:p>
          <a:p>
            <a:pPr marL="0" indent="0">
              <a:buNone/>
            </a:pPr>
            <a:endParaRPr lang="en-US" dirty="0"/>
          </a:p>
        </p:txBody>
      </p:sp>
    </p:spTree>
    <p:extLst>
      <p:ext uri="{BB962C8B-B14F-4D97-AF65-F5344CB8AC3E}">
        <p14:creationId xmlns:p14="http://schemas.microsoft.com/office/powerpoint/2010/main" val="2735412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018A93-520C-816B-9711-BB369E3B0578}"/>
              </a:ext>
            </a:extLst>
          </p:cNvPr>
          <p:cNvSpPr>
            <a:spLocks noGrp="1"/>
          </p:cNvSpPr>
          <p:nvPr>
            <p:ph type="title"/>
          </p:nvPr>
        </p:nvSpPr>
        <p:spPr>
          <a:xfrm>
            <a:off x="457200" y="533400"/>
            <a:ext cx="7211144" cy="990600"/>
          </a:xfrm>
        </p:spPr>
        <p:txBody>
          <a:bodyPr>
            <a:normAutofit/>
          </a:bodyPr>
          <a:lstStyle/>
          <a:p>
            <a:r>
              <a:rPr lang="en-GB" sz="3800" dirty="0"/>
              <a:t>Leasehold and Commonhold reform</a:t>
            </a:r>
          </a:p>
        </p:txBody>
      </p:sp>
      <p:sp>
        <p:nvSpPr>
          <p:cNvPr id="5" name="Content Placeholder 2">
            <a:extLst>
              <a:ext uri="{FF2B5EF4-FFF2-40B4-BE49-F238E27FC236}">
                <a16:creationId xmlns:a16="http://schemas.microsoft.com/office/drawing/2014/main" id="{A75B7CB1-B555-C904-CEA4-3D3C956138D9}"/>
              </a:ext>
            </a:extLst>
          </p:cNvPr>
          <p:cNvSpPr>
            <a:spLocks noGrp="1"/>
          </p:cNvSpPr>
          <p:nvPr>
            <p:ph idx="1"/>
          </p:nvPr>
        </p:nvSpPr>
        <p:spPr>
          <a:xfrm>
            <a:off x="457200" y="1600200"/>
            <a:ext cx="10972800" cy="4876800"/>
          </a:xfrm>
        </p:spPr>
        <p:txBody>
          <a:bodyPr>
            <a:noAutofit/>
          </a:bodyPr>
          <a:lstStyle/>
          <a:p>
            <a:r>
              <a:rPr lang="en-US" sz="2400" dirty="0"/>
              <a:t>Leasehold and Freehold Reform Act 2024</a:t>
            </a:r>
          </a:p>
          <a:p>
            <a:r>
              <a:rPr lang="en-US" sz="2400" dirty="0"/>
              <a:t>Received Royal Assent on 24 May 2024 (most provisions yet to commence)</a:t>
            </a:r>
          </a:p>
          <a:p>
            <a:pPr lvl="1"/>
            <a:r>
              <a:rPr lang="en-US" dirty="0"/>
              <a:t>Make it easier and cheaper for leaseholders to buy their freeholds</a:t>
            </a:r>
          </a:p>
          <a:p>
            <a:pPr lvl="1"/>
            <a:r>
              <a:rPr lang="en-US" dirty="0"/>
              <a:t>Lease extension to 990 years for houses and flats at peppercorn ground rent</a:t>
            </a:r>
          </a:p>
          <a:p>
            <a:pPr lvl="1"/>
            <a:r>
              <a:rPr lang="en-US" dirty="0"/>
              <a:t>Online calculator to determine cost of new lease/freehold purchase</a:t>
            </a:r>
          </a:p>
          <a:p>
            <a:pPr lvl="2"/>
            <a:r>
              <a:rPr lang="en-US" sz="2400" dirty="0"/>
              <a:t>Remove marriage value from the cost of valuing short leases (term under 80 years) </a:t>
            </a:r>
          </a:p>
          <a:p>
            <a:pPr lvl="1"/>
            <a:r>
              <a:rPr lang="en-US" dirty="0"/>
              <a:t>Remove two-year ownership requirement for lease extension-took effect on 31 January 2025.</a:t>
            </a:r>
          </a:p>
          <a:p>
            <a:pPr lvl="1"/>
            <a:r>
              <a:rPr lang="en-GB" dirty="0"/>
              <a:t>Remove the requirement for leaseholders to pay freeholder’s costs in an enfranchisement claim.</a:t>
            </a:r>
          </a:p>
        </p:txBody>
      </p:sp>
    </p:spTree>
    <p:extLst>
      <p:ext uri="{BB962C8B-B14F-4D97-AF65-F5344CB8AC3E}">
        <p14:creationId xmlns:p14="http://schemas.microsoft.com/office/powerpoint/2010/main" val="798193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6E0924-78C4-7D5E-E919-61B006825CB7}"/>
              </a:ext>
            </a:extLst>
          </p:cNvPr>
          <p:cNvSpPr>
            <a:spLocks noGrp="1"/>
          </p:cNvSpPr>
          <p:nvPr>
            <p:ph type="title"/>
          </p:nvPr>
        </p:nvSpPr>
        <p:spPr>
          <a:xfrm>
            <a:off x="457200" y="533400"/>
            <a:ext cx="7483642" cy="990600"/>
          </a:xfrm>
        </p:spPr>
        <p:txBody>
          <a:bodyPr>
            <a:normAutofit/>
          </a:bodyPr>
          <a:lstStyle/>
          <a:p>
            <a:r>
              <a:rPr lang="en-GB" sz="3800" dirty="0"/>
              <a:t>Leasehold and Commonhold reform</a:t>
            </a:r>
          </a:p>
        </p:txBody>
      </p:sp>
      <p:sp>
        <p:nvSpPr>
          <p:cNvPr id="5" name="Content Placeholder 2">
            <a:extLst>
              <a:ext uri="{FF2B5EF4-FFF2-40B4-BE49-F238E27FC236}">
                <a16:creationId xmlns:a16="http://schemas.microsoft.com/office/drawing/2014/main" id="{8DE8336B-6482-32C4-649A-EF35253EC1EC}"/>
              </a:ext>
            </a:extLst>
          </p:cNvPr>
          <p:cNvSpPr>
            <a:spLocks noGrp="1"/>
          </p:cNvSpPr>
          <p:nvPr>
            <p:ph idx="1"/>
          </p:nvPr>
        </p:nvSpPr>
        <p:spPr>
          <a:xfrm>
            <a:off x="457199" y="1600200"/>
            <a:ext cx="11593287" cy="4876800"/>
          </a:xfrm>
        </p:spPr>
        <p:txBody>
          <a:bodyPr>
            <a:noAutofit/>
          </a:bodyPr>
          <a:lstStyle/>
          <a:p>
            <a:pPr>
              <a:lnSpc>
                <a:spcPct val="120000"/>
              </a:lnSpc>
            </a:pPr>
            <a:r>
              <a:rPr lang="en-US" sz="2000" dirty="0"/>
              <a:t>Leasehold and Freehold Reform Act 2024</a:t>
            </a:r>
          </a:p>
          <a:p>
            <a:pPr lvl="1">
              <a:lnSpc>
                <a:spcPct val="120000"/>
              </a:lnSpc>
            </a:pPr>
            <a:r>
              <a:rPr lang="en-US" sz="2000" dirty="0"/>
              <a:t>Provide greater transparency over service charge information by creating a </a:t>
            </a:r>
            <a:r>
              <a:rPr lang="en-US" sz="2000" dirty="0" err="1"/>
              <a:t>standardised</a:t>
            </a:r>
            <a:r>
              <a:rPr lang="en-US" sz="2000" dirty="0"/>
              <a:t> format.</a:t>
            </a:r>
          </a:p>
          <a:p>
            <a:pPr lvl="1">
              <a:lnSpc>
                <a:spcPct val="120000"/>
              </a:lnSpc>
            </a:pPr>
            <a:r>
              <a:rPr lang="en-US" sz="2000" dirty="0"/>
              <a:t>Remove barriers for leaseholders to challenge unreasonable service charges at FTT.  </a:t>
            </a:r>
          </a:p>
          <a:p>
            <a:pPr lvl="1">
              <a:lnSpc>
                <a:spcPct val="120000"/>
              </a:lnSpc>
            </a:pPr>
            <a:r>
              <a:rPr lang="en-US" sz="2000" dirty="0"/>
              <a:t>End excessive buildings insurance commissions for freeholders and managing agents </a:t>
            </a:r>
          </a:p>
          <a:p>
            <a:pPr lvl="2">
              <a:lnSpc>
                <a:spcPct val="120000"/>
              </a:lnSpc>
            </a:pPr>
            <a:r>
              <a:rPr lang="en-US" dirty="0"/>
              <a:t>Replace commission with transparent and fair handling fees</a:t>
            </a:r>
          </a:p>
          <a:p>
            <a:pPr marL="274320" lvl="1" indent="0">
              <a:lnSpc>
                <a:spcPct val="120000"/>
              </a:lnSpc>
              <a:buNone/>
            </a:pPr>
            <a:r>
              <a:rPr lang="en-GB" sz="2000" dirty="0"/>
              <a:t>   Make it easier for leaseholders to appoint managing agents of their  </a:t>
            </a:r>
          </a:p>
          <a:p>
            <a:pPr marL="274320" lvl="1" indent="0">
              <a:lnSpc>
                <a:spcPct val="120000"/>
              </a:lnSpc>
              <a:buNone/>
            </a:pPr>
            <a:r>
              <a:rPr lang="en-GB" sz="2000" dirty="0"/>
              <a:t>   choice.			</a:t>
            </a:r>
          </a:p>
          <a:p>
            <a:pPr lvl="1">
              <a:lnSpc>
                <a:spcPct val="120000"/>
              </a:lnSpc>
            </a:pPr>
            <a:r>
              <a:rPr lang="en-GB" sz="2000" dirty="0"/>
              <a:t>Grant freehold home owners on private and mixed tenure estates the same redress rights as leaseholders to challenge charges.</a:t>
            </a:r>
          </a:p>
          <a:p>
            <a:pPr lvl="1">
              <a:lnSpc>
                <a:spcPct val="120000"/>
              </a:lnSpc>
            </a:pPr>
            <a:r>
              <a:rPr lang="en-GB" sz="2000" dirty="0"/>
              <a:t>Freeholders to belong to a redress scheme</a:t>
            </a:r>
          </a:p>
          <a:p>
            <a:pPr lvl="1">
              <a:lnSpc>
                <a:spcPct val="120000"/>
              </a:lnSpc>
            </a:pPr>
            <a:r>
              <a:rPr lang="en-GB" sz="2000" dirty="0"/>
              <a:t>Increase floor space from 25% to 50% for non-residential areas in mixed use buildings to enable RTM/collective enfranchisement take up-in force since 3</a:t>
            </a:r>
            <a:r>
              <a:rPr lang="en-GB" sz="2000" baseline="30000" dirty="0"/>
              <a:t>rd</a:t>
            </a:r>
            <a:r>
              <a:rPr lang="en-GB" sz="2000" dirty="0"/>
              <a:t> March 2025.</a:t>
            </a:r>
          </a:p>
          <a:p>
            <a:endParaRPr lang="en-GB" sz="2000" dirty="0"/>
          </a:p>
          <a:p>
            <a:endParaRPr lang="en-GB" sz="2000" dirty="0"/>
          </a:p>
        </p:txBody>
      </p:sp>
    </p:spTree>
    <p:extLst>
      <p:ext uri="{BB962C8B-B14F-4D97-AF65-F5344CB8AC3E}">
        <p14:creationId xmlns:p14="http://schemas.microsoft.com/office/powerpoint/2010/main" val="2417361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01B972-8D1C-01C4-EA7B-FF9596140934}"/>
              </a:ext>
            </a:extLst>
          </p:cNvPr>
          <p:cNvSpPr>
            <a:spLocks noGrp="1"/>
          </p:cNvSpPr>
          <p:nvPr>
            <p:ph type="title"/>
          </p:nvPr>
        </p:nvSpPr>
        <p:spPr>
          <a:xfrm>
            <a:off x="457200" y="533400"/>
            <a:ext cx="7211144" cy="990600"/>
          </a:xfrm>
        </p:spPr>
        <p:txBody>
          <a:bodyPr>
            <a:normAutofit/>
          </a:bodyPr>
          <a:lstStyle/>
          <a:p>
            <a:r>
              <a:rPr lang="en-GB" sz="3800" dirty="0"/>
              <a:t>Leasehold and Commonhold reform</a:t>
            </a:r>
          </a:p>
        </p:txBody>
      </p:sp>
      <p:sp>
        <p:nvSpPr>
          <p:cNvPr id="5" name="Content Placeholder 2">
            <a:extLst>
              <a:ext uri="{FF2B5EF4-FFF2-40B4-BE49-F238E27FC236}">
                <a16:creationId xmlns:a16="http://schemas.microsoft.com/office/drawing/2014/main" id="{297B5E51-069C-F67B-8F46-9531D7EA3185}"/>
              </a:ext>
            </a:extLst>
          </p:cNvPr>
          <p:cNvSpPr>
            <a:spLocks noGrp="1"/>
          </p:cNvSpPr>
          <p:nvPr>
            <p:ph idx="1"/>
          </p:nvPr>
        </p:nvSpPr>
        <p:spPr>
          <a:xfrm>
            <a:off x="457199" y="1600200"/>
            <a:ext cx="10482943" cy="4876800"/>
          </a:xfrm>
        </p:spPr>
        <p:txBody>
          <a:bodyPr/>
          <a:lstStyle/>
          <a:p>
            <a:pPr>
              <a:lnSpc>
                <a:spcPct val="100000"/>
              </a:lnSpc>
            </a:pPr>
            <a:r>
              <a:rPr lang="en-US" dirty="0"/>
              <a:t>Leasehold and Freehold Reform Act 2024</a:t>
            </a:r>
          </a:p>
          <a:p>
            <a:pPr lvl="1">
              <a:lnSpc>
                <a:spcPct val="100000"/>
              </a:lnSpc>
            </a:pPr>
            <a:r>
              <a:rPr lang="en-GB" sz="2800" dirty="0"/>
              <a:t>Make buying/selling leasehold property quicker and easier by setting a maximum time and fee for property information.</a:t>
            </a:r>
          </a:p>
          <a:p>
            <a:pPr lvl="1">
              <a:lnSpc>
                <a:spcPct val="100000"/>
              </a:lnSpc>
            </a:pPr>
            <a:r>
              <a:rPr lang="en-GB" sz="2800" dirty="0"/>
              <a:t>Ban the sale of new leasehold houses, save in exceptional circumstances</a:t>
            </a:r>
          </a:p>
          <a:p>
            <a:pPr lvl="3">
              <a:lnSpc>
                <a:spcPct val="100000"/>
              </a:lnSpc>
            </a:pPr>
            <a:r>
              <a:rPr lang="en-GB" sz="2800" dirty="0"/>
              <a:t>Every house in England and Wales will be freehold.  </a:t>
            </a:r>
          </a:p>
          <a:p>
            <a:pPr lvl="1"/>
            <a:endParaRPr lang="en-GB" dirty="0"/>
          </a:p>
        </p:txBody>
      </p:sp>
    </p:spTree>
    <p:extLst>
      <p:ext uri="{BB962C8B-B14F-4D97-AF65-F5344CB8AC3E}">
        <p14:creationId xmlns:p14="http://schemas.microsoft.com/office/powerpoint/2010/main" val="1279565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6">
            <a:extLst>
              <a:ext uri="{FF2B5EF4-FFF2-40B4-BE49-F238E27FC236}">
                <a16:creationId xmlns:a16="http://schemas.microsoft.com/office/drawing/2014/main" id="{5CF0BDDD-E809-B302-0A57-FA314AC98F1C}"/>
              </a:ext>
            </a:extLst>
          </p:cNvPr>
          <p:cNvSpPr txBox="1">
            <a:spLocks/>
          </p:cNvSpPr>
          <p:nvPr/>
        </p:nvSpPr>
        <p:spPr>
          <a:xfrm>
            <a:off x="1992312" y="1584158"/>
            <a:ext cx="8207375" cy="487680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en-GB" sz="4000" b="0" i="0" u="none" strike="noStrike" kern="1200" cap="none" spc="0" normalizeH="0" baseline="0" noProof="0">
                <a:ln>
                  <a:noFill/>
                </a:ln>
                <a:solidFill>
                  <a:prstClr val="black"/>
                </a:solidFill>
                <a:effectLst/>
                <a:uLnTx/>
                <a:uFillTx/>
                <a:latin typeface="Aptos" panose="02110004020202020204"/>
                <a:ea typeface="+mn-ea"/>
                <a:cs typeface="Arial" pitchFamily="34" charset="0"/>
              </a:rPr>
              <a:t>Questions?</a:t>
            </a:r>
          </a:p>
          <a:p>
            <a:pPr marL="228600" marR="0" lvl="0" indent="-228600" algn="ctr" defTabSz="914400" rtl="0" eaLnBrk="1" fontAlgn="auto" latinLnBrk="0" hangingPunct="1">
              <a:lnSpc>
                <a:spcPct val="90000"/>
              </a:lnSpc>
              <a:spcBef>
                <a:spcPts val="100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ptos" panose="02110004020202020204"/>
              <a:ea typeface="+mn-ea"/>
              <a:cs typeface="Arial" pitchFamily="34" charset="0"/>
            </a:endParaRPr>
          </a:p>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Aptos" panose="02110004020202020204"/>
                <a:ea typeface="+mn-ea"/>
                <a:cs typeface="Arial" pitchFamily="34" charset="0"/>
              </a:rPr>
              <a:t>The Leasehold Advisory Service</a:t>
            </a:r>
          </a:p>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Aptos" panose="02110004020202020204"/>
                <a:ea typeface="+mn-ea"/>
                <a:cs typeface="Arial" pitchFamily="34" charset="0"/>
              </a:rPr>
              <a:t>020 7832 2500</a:t>
            </a:r>
          </a:p>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Aptos" panose="02110004020202020204"/>
                <a:ea typeface="+mn-ea"/>
                <a:cs typeface="Arial" pitchFamily="34" charset="0"/>
                <a:hlinkClick r:id="rId2"/>
              </a:rPr>
              <a:t>info@lease-advice.org</a:t>
            </a:r>
            <a:r>
              <a:rPr kumimoji="0" lang="en-GB" sz="2000" b="0" i="0" u="none" strike="noStrike" kern="1200" cap="none" spc="0" normalizeH="0" baseline="0" noProof="0">
                <a:ln>
                  <a:noFill/>
                </a:ln>
                <a:solidFill>
                  <a:prstClr val="black"/>
                </a:solidFill>
                <a:effectLst/>
                <a:uLnTx/>
                <a:uFillTx/>
                <a:latin typeface="Aptos" panose="02110004020202020204"/>
                <a:ea typeface="+mn-ea"/>
                <a:cs typeface="Arial" pitchFamily="34" charset="0"/>
              </a:rPr>
              <a:t> </a:t>
            </a:r>
          </a:p>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Aptos" panose="02110004020202020204"/>
                <a:ea typeface="+mn-ea"/>
                <a:cs typeface="Arial" pitchFamily="34" charset="0"/>
                <a:hlinkClick r:id="rId3"/>
              </a:rPr>
              <a:t>www.lease-advice.org</a:t>
            </a:r>
            <a:r>
              <a:rPr kumimoji="0" lang="en-GB" sz="2000" b="0" i="0" u="none" strike="noStrike" kern="1200" cap="none" spc="0" normalizeH="0" baseline="0" noProof="0">
                <a:ln>
                  <a:noFill/>
                </a:ln>
                <a:solidFill>
                  <a:prstClr val="black"/>
                </a:solidFill>
                <a:effectLst/>
                <a:uLnTx/>
                <a:uFillTx/>
                <a:latin typeface="Aptos" panose="02110004020202020204"/>
                <a:ea typeface="+mn-ea"/>
                <a:cs typeface="Arial" pitchFamily="34" charset="0"/>
              </a:rPr>
              <a:t> </a:t>
            </a:r>
          </a:p>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Aptos" panose="02110004020202020204"/>
                <a:ea typeface="+mn-ea"/>
                <a:cs typeface="Arial" pitchFamily="34" charset="0"/>
              </a:rPr>
              <a:t>2 Marsham Street, London SW1P 4DP</a:t>
            </a:r>
          </a:p>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en-GB" sz="2000" b="1" i="1" u="none" strike="noStrike" kern="1200" cap="none" spc="0" normalizeH="0" baseline="0" noProof="0">
                <a:ln>
                  <a:noFill/>
                </a:ln>
                <a:solidFill>
                  <a:prstClr val="black"/>
                </a:solidFill>
                <a:effectLst/>
                <a:uLnTx/>
                <a:uFillTx/>
                <a:latin typeface="Aptos" panose="02110004020202020204"/>
                <a:ea typeface="+mn-ea"/>
                <a:cs typeface="Arial" pitchFamily="34" charset="0"/>
              </a:rPr>
              <a:t>Currently working remotely</a:t>
            </a:r>
          </a:p>
          <a:p>
            <a:pPr marL="228600" marR="0" lvl="0" indent="-228600" algn="ctr" defTabSz="914400" rtl="0" eaLnBrk="1" fontAlgn="auto" latinLnBrk="0" hangingPunct="1">
              <a:lnSpc>
                <a:spcPct val="90000"/>
              </a:lnSpc>
              <a:spcBef>
                <a:spcPts val="1000"/>
              </a:spcBef>
              <a:spcAft>
                <a:spcPts val="0"/>
              </a:spcAft>
              <a:buClrTx/>
              <a:buSzTx/>
              <a:buFontTx/>
              <a:buNone/>
              <a:tabLst/>
              <a:defRPr/>
            </a:pPr>
            <a:endParaRPr kumimoji="0" lang="en-GB" sz="4000" b="0" i="0" u="none" strike="noStrike" kern="1200" cap="none" spc="0" normalizeH="0" baseline="0" noProof="0" dirty="0">
              <a:ln>
                <a:noFill/>
              </a:ln>
              <a:solidFill>
                <a:prstClr val="black"/>
              </a:solidFill>
              <a:effectLst/>
              <a:uLnTx/>
              <a:uFillTx/>
              <a:latin typeface="Times" pitchFamily="18" charset="0"/>
              <a:ea typeface="+mn-ea"/>
              <a:cs typeface="Arial" pitchFamily="34" charset="0"/>
            </a:endParaRPr>
          </a:p>
        </p:txBody>
      </p:sp>
    </p:spTree>
    <p:extLst>
      <p:ext uri="{BB962C8B-B14F-4D97-AF65-F5344CB8AC3E}">
        <p14:creationId xmlns:p14="http://schemas.microsoft.com/office/powerpoint/2010/main" val="684581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48DD5-473B-3E62-9A3D-DD4CA7E75BAD}"/>
              </a:ext>
            </a:extLst>
          </p:cNvPr>
          <p:cNvSpPr>
            <a:spLocks noGrp="1"/>
          </p:cNvSpPr>
          <p:nvPr>
            <p:ph type="title"/>
          </p:nvPr>
        </p:nvSpPr>
        <p:spPr>
          <a:xfrm>
            <a:off x="3350888" y="2584305"/>
            <a:ext cx="5490224" cy="1689390"/>
          </a:xfrm>
        </p:spPr>
        <p:txBody>
          <a:bodyPr>
            <a:noAutofit/>
          </a:bodyPr>
          <a:lstStyle/>
          <a:p>
            <a:r>
              <a:rPr lang="en-GB">
                <a:latin typeface="Arial" panose="020B0604020202020204" pitchFamily="34" charset="0"/>
                <a:cs typeface="Arial" panose="020B0604020202020204" pitchFamily="34" charset="0"/>
              </a:rPr>
              <a:t>Opening Remarks</a:t>
            </a:r>
            <a:br>
              <a:rPr lang="en-GB">
                <a:latin typeface="Arial" panose="020B0604020202020204" pitchFamily="34" charset="0"/>
                <a:cs typeface="Arial" panose="020B0604020202020204" pitchFamily="34" charset="0"/>
              </a:rPr>
            </a:br>
            <a:br>
              <a:rPr lang="en-GB">
                <a:latin typeface="Arial" panose="020B0604020202020204" pitchFamily="34" charset="0"/>
                <a:cs typeface="Arial" panose="020B0604020202020204" pitchFamily="34" charset="0"/>
              </a:rPr>
            </a:br>
            <a:r>
              <a:rPr lang="en-GB" i="1">
                <a:latin typeface="Arial" panose="020B0604020202020204" pitchFamily="34" charset="0"/>
                <a:cs typeface="Arial" panose="020B0604020202020204" pitchFamily="34" charset="0"/>
              </a:rPr>
              <a:t>Councillor Twomey</a:t>
            </a:r>
          </a:p>
        </p:txBody>
      </p:sp>
    </p:spTree>
    <p:extLst>
      <p:ext uri="{BB962C8B-B14F-4D97-AF65-F5344CB8AC3E}">
        <p14:creationId xmlns:p14="http://schemas.microsoft.com/office/powerpoint/2010/main" val="1624028314"/>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DD3BC-917A-1D37-E6A5-117C9DC77B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B4D823-7A01-B67B-49F5-D5A1234F10CB}"/>
              </a:ext>
            </a:extLst>
          </p:cNvPr>
          <p:cNvSpPr>
            <a:spLocks noGrp="1"/>
          </p:cNvSpPr>
          <p:nvPr>
            <p:ph type="title"/>
          </p:nvPr>
        </p:nvSpPr>
        <p:spPr>
          <a:xfrm>
            <a:off x="3350888" y="2835317"/>
            <a:ext cx="5490224" cy="1689390"/>
          </a:xfrm>
        </p:spPr>
        <p:txBody>
          <a:bodyPr>
            <a:normAutofit/>
          </a:bodyPr>
          <a:lstStyle/>
          <a:p>
            <a:r>
              <a:rPr lang="en-GB" b="1">
                <a:latin typeface="Arial" panose="020B0604020202020204" pitchFamily="34" charset="0"/>
                <a:cs typeface="Arial" panose="020B0604020202020204" pitchFamily="34" charset="0"/>
              </a:rPr>
              <a:t>Q&amp;A</a:t>
            </a:r>
            <a:br>
              <a:rPr lang="en-GB" sz="3600" b="1">
                <a:latin typeface="Segoe UI" panose="020B0502040204020203" pitchFamily="34" charset="0"/>
                <a:cs typeface="Segoe UI" panose="020B0502040204020203" pitchFamily="34" charset="0"/>
              </a:rPr>
            </a:br>
            <a:br>
              <a:rPr lang="en-GB" sz="3600">
                <a:latin typeface="Segoe UI" panose="020B0502040204020203" pitchFamily="34" charset="0"/>
                <a:cs typeface="Segoe UI" panose="020B0502040204020203" pitchFamily="34" charset="0"/>
              </a:rPr>
            </a:br>
            <a:endParaRPr lang="en-GB" sz="3200" i="1">
              <a:latin typeface="Segoe UI"/>
              <a:cs typeface="Segoe UI"/>
            </a:endParaRPr>
          </a:p>
        </p:txBody>
      </p:sp>
    </p:spTree>
    <p:extLst>
      <p:ext uri="{BB962C8B-B14F-4D97-AF65-F5344CB8AC3E}">
        <p14:creationId xmlns:p14="http://schemas.microsoft.com/office/powerpoint/2010/main" val="1941226502"/>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427C3-3533-745A-B480-066C765F2EB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E358EDE-451E-9961-A00C-BD3046A02C6A}"/>
              </a:ext>
            </a:extLst>
          </p:cNvPr>
          <p:cNvSpPr>
            <a:spLocks noGrp="1"/>
          </p:cNvSpPr>
          <p:nvPr>
            <p:ph type="subTitle" idx="1"/>
          </p:nvPr>
        </p:nvSpPr>
        <p:spPr>
          <a:xfrm>
            <a:off x="1524000" y="2893098"/>
            <a:ext cx="9144000" cy="744601"/>
          </a:xfrm>
        </p:spPr>
        <p:txBody>
          <a:bodyPr vert="horz" lIns="91440" tIns="45720" rIns="91440" bIns="45720" rtlCol="0" anchor="t">
            <a:normAutofit/>
          </a:bodyPr>
          <a:lstStyle/>
          <a:p>
            <a:r>
              <a:rPr lang="en-US" sz="4000" b="1" dirty="0"/>
              <a:t>Service charges</a:t>
            </a:r>
            <a:endParaRPr lang="en-US" dirty="0"/>
          </a:p>
        </p:txBody>
      </p:sp>
      <p:pic>
        <p:nvPicPr>
          <p:cNvPr id="9" name="Picture 8" descr="A black background with white text&#10;&#10;AI-generated content may be incorrect.">
            <a:extLst>
              <a:ext uri="{FF2B5EF4-FFF2-40B4-BE49-F238E27FC236}">
                <a16:creationId xmlns:a16="http://schemas.microsoft.com/office/drawing/2014/main" id="{70CB08F8-FC64-89B1-1D09-2FE5C3C8D4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2421" y="263007"/>
            <a:ext cx="5062910" cy="1583390"/>
          </a:xfrm>
          <a:prstGeom prst="rect">
            <a:avLst/>
          </a:prstGeom>
        </p:spPr>
      </p:pic>
      <p:cxnSp>
        <p:nvCxnSpPr>
          <p:cNvPr id="17" name="Straight Connector 16">
            <a:extLst>
              <a:ext uri="{FF2B5EF4-FFF2-40B4-BE49-F238E27FC236}">
                <a16:creationId xmlns:a16="http://schemas.microsoft.com/office/drawing/2014/main" id="{A1C20167-3F65-13F8-4199-25EC2BA97FA7}"/>
              </a:ext>
            </a:extLst>
          </p:cNvPr>
          <p:cNvCxnSpPr>
            <a:cxnSpLocks/>
          </p:cNvCxnSpPr>
          <p:nvPr/>
        </p:nvCxnSpPr>
        <p:spPr>
          <a:xfrm>
            <a:off x="1927122" y="3637699"/>
            <a:ext cx="8337756" cy="0"/>
          </a:xfrm>
          <a:prstGeom prst="line">
            <a:avLst/>
          </a:prstGeom>
        </p:spPr>
        <p:style>
          <a:lnRef idx="3">
            <a:schemeClr val="accent4"/>
          </a:lnRef>
          <a:fillRef idx="0">
            <a:schemeClr val="accent4"/>
          </a:fillRef>
          <a:effectRef idx="2">
            <a:schemeClr val="accent4"/>
          </a:effectRef>
          <a:fontRef idx="minor">
            <a:schemeClr val="tx1"/>
          </a:fontRef>
        </p:style>
      </p:cxnSp>
      <p:sp>
        <p:nvSpPr>
          <p:cNvPr id="2" name="Slide Number Placeholder 1">
            <a:extLst>
              <a:ext uri="{FF2B5EF4-FFF2-40B4-BE49-F238E27FC236}">
                <a16:creationId xmlns:a16="http://schemas.microsoft.com/office/drawing/2014/main" id="{2DB9634B-F372-9430-7DFD-246934715E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B070-E42D-4CEA-8A1E-DD1D82EB581B}" type="slidenum">
              <a:rPr kumimoji="0" lang="en-GB" sz="1200" b="0" i="0" u="none" strike="noStrike" kern="1200" cap="none" spc="0" normalizeH="0" baseline="0" noProof="0" smtClean="0">
                <a:ln>
                  <a:noFill/>
                </a:ln>
                <a:solidFill>
                  <a:srgbClr val="003C71">
                    <a:lumMod val="60000"/>
                    <a:lumOff val="40000"/>
                  </a:srgb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3C71">
                  <a:lumMod val="60000"/>
                  <a:lumOff val="40000"/>
                </a:srgb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57034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D3EFDE8-24B7-5281-D136-A4830C1435B5}"/>
            </a:ext>
          </a:extLst>
        </p:cNvPr>
        <p:cNvGrpSpPr/>
        <p:nvPr/>
      </p:nvGrpSpPr>
      <p:grpSpPr>
        <a:xfrm>
          <a:off x="0" y="0"/>
          <a:ext cx="0" cy="0"/>
          <a:chOff x="0" y="0"/>
          <a:chExt cx="0" cy="0"/>
        </a:xfrm>
      </p:grpSpPr>
      <p:pic>
        <p:nvPicPr>
          <p:cNvPr id="27" name="Content Placeholder 4">
            <a:extLst>
              <a:ext uri="{FF2B5EF4-FFF2-40B4-BE49-F238E27FC236}">
                <a16:creationId xmlns:a16="http://schemas.microsoft.com/office/drawing/2014/main" id="{5C3D7F7C-C5F9-86C3-4DBA-D70511DD4B6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67399" y="176981"/>
            <a:ext cx="2143970" cy="670512"/>
          </a:xfrm>
        </p:spPr>
      </p:pic>
      <p:cxnSp>
        <p:nvCxnSpPr>
          <p:cNvPr id="28" name="Straight Connector 27">
            <a:extLst>
              <a:ext uri="{FF2B5EF4-FFF2-40B4-BE49-F238E27FC236}">
                <a16:creationId xmlns:a16="http://schemas.microsoft.com/office/drawing/2014/main" id="{484315D9-FBCC-C718-25F1-060B40C2F6B7}"/>
              </a:ext>
            </a:extLst>
          </p:cNvPr>
          <p:cNvCxnSpPr>
            <a:cxnSpLocks/>
          </p:cNvCxnSpPr>
          <p:nvPr/>
        </p:nvCxnSpPr>
        <p:spPr>
          <a:xfrm>
            <a:off x="443025" y="847493"/>
            <a:ext cx="11305949" cy="0"/>
          </a:xfrm>
          <a:prstGeom prst="line">
            <a:avLst/>
          </a:prstGeom>
          <a:ln>
            <a:solidFill>
              <a:schemeClr val="accent4"/>
            </a:solidFill>
          </a:ln>
        </p:spPr>
        <p:style>
          <a:lnRef idx="3">
            <a:schemeClr val="accent4"/>
          </a:lnRef>
          <a:fillRef idx="0">
            <a:schemeClr val="accent4"/>
          </a:fillRef>
          <a:effectRef idx="2">
            <a:schemeClr val="accent4"/>
          </a:effectRef>
          <a:fontRef idx="minor">
            <a:schemeClr val="tx1"/>
          </a:fontRef>
        </p:style>
      </p:cxnSp>
      <p:sp>
        <p:nvSpPr>
          <p:cNvPr id="5" name="Slide Number Placeholder 4">
            <a:extLst>
              <a:ext uri="{FF2B5EF4-FFF2-40B4-BE49-F238E27FC236}">
                <a16:creationId xmlns:a16="http://schemas.microsoft.com/office/drawing/2014/main" id="{8DF71E9C-5898-2ED0-1E3D-33CC021D8E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B070-E42D-4CEA-8A1E-DD1D82EB581B}" type="slidenum">
              <a:rPr kumimoji="0" lang="en-GB" sz="1200" b="0" i="0" u="none" strike="noStrike" kern="1200" cap="none" spc="0" normalizeH="0" baseline="0" noProof="0" smtClean="0">
                <a:ln>
                  <a:noFill/>
                </a:ln>
                <a:solidFill>
                  <a:srgbClr val="003C71">
                    <a:lumMod val="60000"/>
                    <a:lumOff val="40000"/>
                  </a:srgb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3C71">
                  <a:lumMod val="60000"/>
                  <a:lumOff val="40000"/>
                </a:srgbClr>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541446B5-74CB-9C96-9139-EE09435A03D4}"/>
              </a:ext>
            </a:extLst>
          </p:cNvPr>
          <p:cNvSpPr>
            <a:spLocks noGrp="1"/>
          </p:cNvSpPr>
          <p:nvPr/>
        </p:nvSpPr>
        <p:spPr>
          <a:xfrm>
            <a:off x="446314" y="175048"/>
            <a:ext cx="8986982" cy="6705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3C71"/>
                </a:solidFill>
                <a:effectLst/>
                <a:uLnTx/>
                <a:uFillTx/>
                <a:latin typeface="Aptos Display" panose="02110004020202020204"/>
                <a:ea typeface="+mj-ea"/>
                <a:cs typeface="+mj-cs"/>
              </a:rPr>
              <a:t>Service charge</a:t>
            </a:r>
            <a:endParaRPr kumimoji="0" lang="en-US" sz="4400" b="0" i="0" u="none" strike="noStrike" kern="1200" cap="none" spc="0" normalizeH="0" baseline="0" noProof="0" dirty="0">
              <a:ln>
                <a:noFill/>
              </a:ln>
              <a:solidFill>
                <a:srgbClr val="F1F0EE"/>
              </a:solidFill>
              <a:effectLst/>
              <a:uLnTx/>
              <a:uFillTx/>
              <a:latin typeface="Aptos Display" panose="02110004020202020204"/>
              <a:ea typeface="+mj-ea"/>
              <a:cs typeface="+mj-cs"/>
            </a:endParaRPr>
          </a:p>
        </p:txBody>
      </p:sp>
      <p:sp>
        <p:nvSpPr>
          <p:cNvPr id="10" name="TextBox 9">
            <a:extLst>
              <a:ext uri="{FF2B5EF4-FFF2-40B4-BE49-F238E27FC236}">
                <a16:creationId xmlns:a16="http://schemas.microsoft.com/office/drawing/2014/main" id="{B6C665E2-5A6D-169E-A9BF-7E4EA8C74AE1}"/>
              </a:ext>
            </a:extLst>
          </p:cNvPr>
          <p:cNvSpPr txBox="1"/>
          <p:nvPr/>
        </p:nvSpPr>
        <p:spPr>
          <a:xfrm>
            <a:off x="444320" y="1348097"/>
            <a:ext cx="7861754"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3200" b="0" i="0" u="none" strike="noStrike" kern="1200" cap="none" spc="0" normalizeH="0" baseline="0" noProof="0" dirty="0">
                <a:ln>
                  <a:noFill/>
                </a:ln>
                <a:solidFill>
                  <a:srgbClr val="003C71"/>
                </a:solidFill>
                <a:effectLst/>
                <a:uLnTx/>
                <a:uFillTx/>
                <a:latin typeface="Aptos" panose="02110004020202020204"/>
                <a:ea typeface="+mn-ea"/>
                <a:cs typeface="+mn-cs"/>
              </a:rPr>
              <a:t>Are the charges payable under the lease?</a:t>
            </a:r>
            <a:endParaRPr kumimoji="0" lang="en-US" sz="3200" b="0" i="0" u="none" strike="noStrike" kern="1200" cap="none" spc="0" normalizeH="0" baseline="0" noProof="0">
              <a:ln>
                <a:noFill/>
              </a:ln>
              <a:solidFill>
                <a:srgbClr val="003C71"/>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3200" b="0" i="0" u="none" strike="noStrike" kern="1200" cap="none" spc="0" normalizeH="0" baseline="0" noProof="0" dirty="0">
                <a:ln>
                  <a:noFill/>
                </a:ln>
                <a:solidFill>
                  <a:srgbClr val="003C71"/>
                </a:solidFill>
                <a:effectLst/>
                <a:uLnTx/>
                <a:uFillTx/>
                <a:latin typeface="Aptos" panose="02110004020202020204"/>
                <a:ea typeface="+mn-ea"/>
                <a:cs typeface="+mn-cs"/>
              </a:rPr>
              <a:t>Are the charges reasonable?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3C71"/>
                </a:solidFill>
                <a:effectLst/>
                <a:uLnTx/>
                <a:uFillTx/>
                <a:latin typeface="Aptos" panose="02110004020202020204"/>
                <a:ea typeface="+mn-ea"/>
                <a:cs typeface="+mn-cs"/>
              </a:rPr>
              <a:t>- Section 27A LTA 1985</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3200" b="0" i="0" u="none" strike="noStrike" kern="1200" cap="none" spc="0" normalizeH="0" baseline="0" noProof="0" dirty="0">
                <a:ln>
                  <a:noFill/>
                </a:ln>
                <a:solidFill>
                  <a:srgbClr val="003C71"/>
                </a:solidFill>
                <a:effectLst/>
                <a:uLnTx/>
                <a:uFillTx/>
                <a:latin typeface="Aptos" panose="02110004020202020204"/>
                <a:ea typeface="+mn-ea"/>
                <a:cs typeface="+mn-cs"/>
              </a:rPr>
              <a:t>Have relevant statutory requirements been complied with?</a:t>
            </a:r>
          </a:p>
        </p:txBody>
      </p:sp>
    </p:spTree>
    <p:extLst>
      <p:ext uri="{BB962C8B-B14F-4D97-AF65-F5344CB8AC3E}">
        <p14:creationId xmlns:p14="http://schemas.microsoft.com/office/powerpoint/2010/main" val="3619518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A4EE43E-68A5-94FD-DF07-FFE71171AAE2}"/>
            </a:ext>
          </a:extLst>
        </p:cNvPr>
        <p:cNvGrpSpPr/>
        <p:nvPr/>
      </p:nvGrpSpPr>
      <p:grpSpPr>
        <a:xfrm>
          <a:off x="0" y="0"/>
          <a:ext cx="0" cy="0"/>
          <a:chOff x="0" y="0"/>
          <a:chExt cx="0" cy="0"/>
        </a:xfrm>
      </p:grpSpPr>
      <p:pic>
        <p:nvPicPr>
          <p:cNvPr id="27" name="Content Placeholder 4">
            <a:extLst>
              <a:ext uri="{FF2B5EF4-FFF2-40B4-BE49-F238E27FC236}">
                <a16:creationId xmlns:a16="http://schemas.microsoft.com/office/drawing/2014/main" id="{79E48772-AD74-6DB7-D328-68F0B2DC07F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67399" y="176981"/>
            <a:ext cx="2143970" cy="670512"/>
          </a:xfrm>
        </p:spPr>
      </p:pic>
      <p:cxnSp>
        <p:nvCxnSpPr>
          <p:cNvPr id="28" name="Straight Connector 27">
            <a:extLst>
              <a:ext uri="{FF2B5EF4-FFF2-40B4-BE49-F238E27FC236}">
                <a16:creationId xmlns:a16="http://schemas.microsoft.com/office/drawing/2014/main" id="{4C3D3BD7-BF60-BECC-2E28-332852D0F328}"/>
              </a:ext>
            </a:extLst>
          </p:cNvPr>
          <p:cNvCxnSpPr>
            <a:cxnSpLocks/>
          </p:cNvCxnSpPr>
          <p:nvPr/>
        </p:nvCxnSpPr>
        <p:spPr>
          <a:xfrm>
            <a:off x="443025" y="847493"/>
            <a:ext cx="11305949" cy="0"/>
          </a:xfrm>
          <a:prstGeom prst="line">
            <a:avLst/>
          </a:prstGeom>
          <a:ln>
            <a:solidFill>
              <a:schemeClr val="accent4"/>
            </a:solidFill>
          </a:ln>
        </p:spPr>
        <p:style>
          <a:lnRef idx="3">
            <a:schemeClr val="accent4"/>
          </a:lnRef>
          <a:fillRef idx="0">
            <a:schemeClr val="accent4"/>
          </a:fillRef>
          <a:effectRef idx="2">
            <a:schemeClr val="accent4"/>
          </a:effectRef>
          <a:fontRef idx="minor">
            <a:schemeClr val="tx1"/>
          </a:fontRef>
        </p:style>
      </p:cxnSp>
      <p:sp>
        <p:nvSpPr>
          <p:cNvPr id="5" name="Slide Number Placeholder 4">
            <a:extLst>
              <a:ext uri="{FF2B5EF4-FFF2-40B4-BE49-F238E27FC236}">
                <a16:creationId xmlns:a16="http://schemas.microsoft.com/office/drawing/2014/main" id="{64C094F2-1871-55CB-2602-B9609FA4B4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B070-E42D-4CEA-8A1E-DD1D82EB581B}" type="slidenum">
              <a:rPr kumimoji="0" lang="en-GB" sz="1200" b="0" i="0" u="none" strike="noStrike" kern="1200" cap="none" spc="0" normalizeH="0" baseline="0" noProof="0" smtClean="0">
                <a:ln>
                  <a:noFill/>
                </a:ln>
                <a:solidFill>
                  <a:srgbClr val="003C71">
                    <a:lumMod val="60000"/>
                    <a:lumOff val="40000"/>
                  </a:srgb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03C71">
                  <a:lumMod val="60000"/>
                  <a:lumOff val="40000"/>
                </a:srgbClr>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0EDF107E-39CE-473E-7CA4-03C09F09C051}"/>
              </a:ext>
            </a:extLst>
          </p:cNvPr>
          <p:cNvSpPr txBox="1"/>
          <p:nvPr/>
        </p:nvSpPr>
        <p:spPr>
          <a:xfrm>
            <a:off x="446314" y="1415143"/>
            <a:ext cx="6760028"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2880" marR="0" lvl="0" indent="-182880" algn="l" defTabSz="914400" rtl="0" eaLnBrk="1" fontAlgn="auto" latinLnBrk="0" hangingPunct="1">
              <a:lnSpc>
                <a:spcPct val="100000"/>
              </a:lnSpc>
              <a:spcBef>
                <a:spcPts val="0"/>
              </a:spcBef>
              <a:spcAft>
                <a:spcPts val="0"/>
              </a:spcAft>
              <a:buClrTx/>
              <a:buSzTx/>
              <a:buFont typeface="Arial"/>
              <a:buChar char="•"/>
              <a:tabLst/>
              <a:defRPr/>
            </a:pPr>
            <a:r>
              <a:rPr kumimoji="0" lang="en-GB" sz="3200" b="0" i="0" u="none" strike="noStrike" kern="1200" cap="none" spc="0" normalizeH="0" baseline="0" noProof="0" dirty="0">
                <a:ln>
                  <a:noFill/>
                </a:ln>
                <a:solidFill>
                  <a:srgbClr val="003C71"/>
                </a:solidFill>
                <a:effectLst/>
                <a:uLnTx/>
                <a:uFillTx/>
                <a:latin typeface="Aptos"/>
                <a:ea typeface="+mn-ea"/>
                <a:cs typeface="+mn-cs"/>
              </a:rPr>
              <a:t>The landlord seeks to recover money from the tenant. On ordinary principles there must be clear terms in the contractual provisions said to entitle him to do so”</a:t>
            </a:r>
            <a:endParaRPr kumimoji="0" lang="en-GB" sz="3200" b="0" i="0" u="none" strike="noStrike" kern="1200" cap="none" spc="0" normalizeH="0" baseline="0" noProof="0">
              <a:ln>
                <a:noFill/>
              </a:ln>
              <a:solidFill>
                <a:srgbClr val="003C71"/>
              </a:solidFill>
              <a:effectLst/>
              <a:uLnTx/>
              <a:uFillTx/>
              <a:latin typeface="Aptos"/>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panose="02110004020202020204"/>
                <a:ea typeface="+mn-ea"/>
                <a:cs typeface="+mn-cs"/>
              </a:rPr>
              <a:t> -</a:t>
            </a:r>
            <a:r>
              <a:rPr kumimoji="0" lang="en-GB" sz="3200" b="0" i="1" u="none" strike="noStrike" kern="1200" cap="none" spc="0" normalizeH="0" baseline="0" noProof="0" dirty="0">
                <a:ln>
                  <a:noFill/>
                </a:ln>
                <a:solidFill>
                  <a:srgbClr val="003C71"/>
                </a:solidFill>
                <a:effectLst/>
                <a:uLnTx/>
                <a:uFillTx/>
                <a:latin typeface="Aptos"/>
                <a:ea typeface="+mn-ea"/>
                <a:cs typeface="+mn-cs"/>
              </a:rPr>
              <a:t>Gilje </a:t>
            </a:r>
            <a:r>
              <a:rPr kumimoji="0" lang="en-GB" sz="3200" b="0" i="1" u="none" strike="noStrike" kern="1200" cap="none" spc="0" normalizeH="0" baseline="0" noProof="0" err="1">
                <a:ln>
                  <a:noFill/>
                </a:ln>
                <a:solidFill>
                  <a:srgbClr val="003C71"/>
                </a:solidFill>
                <a:effectLst/>
                <a:uLnTx/>
                <a:uFillTx/>
                <a:latin typeface="Aptos"/>
                <a:ea typeface="+mn-ea"/>
                <a:cs typeface="+mn-cs"/>
              </a:rPr>
              <a:t>v.Charlgrove</a:t>
            </a:r>
            <a:r>
              <a:rPr kumimoji="0" lang="en-GB" sz="3200" b="0" i="1" u="none" strike="noStrike" kern="1200" cap="none" spc="0" normalizeH="0" baseline="0" noProof="0" dirty="0">
                <a:ln>
                  <a:noFill/>
                </a:ln>
                <a:solidFill>
                  <a:srgbClr val="003C71"/>
                </a:solidFill>
                <a:effectLst/>
                <a:uLnTx/>
                <a:uFillTx/>
                <a:latin typeface="Aptos"/>
                <a:ea typeface="+mn-ea"/>
                <a:cs typeface="+mn-cs"/>
              </a:rPr>
              <a:t> Securities Limited [2002] 1 EGLR 4</a:t>
            </a:r>
            <a:r>
              <a:rPr kumimoji="0" lang="en-GB" sz="3200" b="0" i="1" u="none" strike="noStrike" kern="1200" cap="none" spc="0" normalizeH="0" baseline="0" noProof="0" dirty="0">
                <a:ln>
                  <a:noFill/>
                </a:ln>
                <a:solidFill>
                  <a:srgbClr val="F1F0EE"/>
                </a:solidFill>
                <a:effectLst/>
                <a:uLnTx/>
                <a:uFillTx/>
                <a:latin typeface="Aptos"/>
                <a:ea typeface="+mn-ea"/>
                <a:cs typeface="+mn-cs"/>
              </a:rPr>
              <a:t>1</a:t>
            </a:r>
            <a:endParaRPr kumimoji="0" lang="en-GB" sz="3200" b="0" i="1" u="none" strike="noStrike" kern="1200" cap="none" spc="0" normalizeH="0" baseline="0" noProof="0" dirty="0">
              <a:ln>
                <a:noFill/>
              </a:ln>
              <a:solidFill>
                <a:srgbClr val="F1F0EE"/>
              </a:solidFill>
              <a:effectLst/>
              <a:uLnTx/>
              <a:uFillTx/>
              <a:latin typeface="Aptos"/>
              <a:ea typeface="+mn-ea"/>
              <a:cs typeface="Arial"/>
            </a:endParaRPr>
          </a:p>
        </p:txBody>
      </p:sp>
      <p:sp>
        <p:nvSpPr>
          <p:cNvPr id="4" name="Title 1">
            <a:extLst>
              <a:ext uri="{FF2B5EF4-FFF2-40B4-BE49-F238E27FC236}">
                <a16:creationId xmlns:a16="http://schemas.microsoft.com/office/drawing/2014/main" id="{D84F2FE6-ACED-5878-0DB0-53D55A083BAC}"/>
              </a:ext>
            </a:extLst>
          </p:cNvPr>
          <p:cNvSpPr>
            <a:spLocks noGrp="1"/>
          </p:cNvSpPr>
          <p:nvPr/>
        </p:nvSpPr>
        <p:spPr>
          <a:xfrm>
            <a:off x="446314" y="175048"/>
            <a:ext cx="8986982" cy="6705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3C71"/>
                </a:solidFill>
                <a:effectLst/>
                <a:uLnTx/>
                <a:uFillTx/>
                <a:latin typeface="Aptos Display" panose="02110004020202020204"/>
                <a:ea typeface="+mj-ea"/>
                <a:cs typeface="+mj-cs"/>
              </a:rPr>
              <a:t>The lease</a:t>
            </a:r>
            <a:endParaRPr kumimoji="0" lang="en-US" sz="4400" b="0" i="0" u="none" strike="noStrike" kern="1200" cap="none" spc="0" normalizeH="0" baseline="0" noProof="0" dirty="0">
              <a:ln>
                <a:noFill/>
              </a:ln>
              <a:solidFill>
                <a:srgbClr val="F1F0EE"/>
              </a:solidFill>
              <a:effectLst/>
              <a:uLnTx/>
              <a:uFillTx/>
              <a:latin typeface="Aptos Display" panose="02110004020202020204"/>
              <a:ea typeface="+mj-ea"/>
              <a:cs typeface="+mj-cs"/>
            </a:endParaRPr>
          </a:p>
        </p:txBody>
      </p:sp>
    </p:spTree>
    <p:extLst>
      <p:ext uri="{BB962C8B-B14F-4D97-AF65-F5344CB8AC3E}">
        <p14:creationId xmlns:p14="http://schemas.microsoft.com/office/powerpoint/2010/main" val="3020153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800946A-5AEB-7487-13AA-BCDF73E8ED89}"/>
            </a:ext>
          </a:extLst>
        </p:cNvPr>
        <p:cNvGrpSpPr/>
        <p:nvPr/>
      </p:nvGrpSpPr>
      <p:grpSpPr>
        <a:xfrm>
          <a:off x="0" y="0"/>
          <a:ext cx="0" cy="0"/>
          <a:chOff x="0" y="0"/>
          <a:chExt cx="0" cy="0"/>
        </a:xfrm>
      </p:grpSpPr>
      <p:pic>
        <p:nvPicPr>
          <p:cNvPr id="27" name="Content Placeholder 4">
            <a:extLst>
              <a:ext uri="{FF2B5EF4-FFF2-40B4-BE49-F238E27FC236}">
                <a16:creationId xmlns:a16="http://schemas.microsoft.com/office/drawing/2014/main" id="{6E91F2CC-ED7C-908D-7164-11B07A07644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67399" y="176981"/>
            <a:ext cx="2143970" cy="670512"/>
          </a:xfrm>
        </p:spPr>
      </p:pic>
      <p:cxnSp>
        <p:nvCxnSpPr>
          <p:cNvPr id="28" name="Straight Connector 27">
            <a:extLst>
              <a:ext uri="{FF2B5EF4-FFF2-40B4-BE49-F238E27FC236}">
                <a16:creationId xmlns:a16="http://schemas.microsoft.com/office/drawing/2014/main" id="{0E455735-E9B5-6A64-4D71-4B596EB81F83}"/>
              </a:ext>
            </a:extLst>
          </p:cNvPr>
          <p:cNvCxnSpPr>
            <a:cxnSpLocks/>
          </p:cNvCxnSpPr>
          <p:nvPr/>
        </p:nvCxnSpPr>
        <p:spPr>
          <a:xfrm>
            <a:off x="443025" y="847493"/>
            <a:ext cx="11305949" cy="0"/>
          </a:xfrm>
          <a:prstGeom prst="line">
            <a:avLst/>
          </a:prstGeom>
          <a:ln>
            <a:solidFill>
              <a:schemeClr val="accent4"/>
            </a:solidFill>
          </a:ln>
        </p:spPr>
        <p:style>
          <a:lnRef idx="3">
            <a:schemeClr val="accent4"/>
          </a:lnRef>
          <a:fillRef idx="0">
            <a:schemeClr val="accent4"/>
          </a:fillRef>
          <a:effectRef idx="2">
            <a:schemeClr val="accent4"/>
          </a:effectRef>
          <a:fontRef idx="minor">
            <a:schemeClr val="tx1"/>
          </a:fontRef>
        </p:style>
      </p:cxnSp>
      <p:sp>
        <p:nvSpPr>
          <p:cNvPr id="5" name="Slide Number Placeholder 4">
            <a:extLst>
              <a:ext uri="{FF2B5EF4-FFF2-40B4-BE49-F238E27FC236}">
                <a16:creationId xmlns:a16="http://schemas.microsoft.com/office/drawing/2014/main" id="{416A99F7-201C-1B1D-973F-01C73923A5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B070-E42D-4CEA-8A1E-DD1D82EB581B}" type="slidenum">
              <a:rPr kumimoji="0" lang="en-GB" sz="1200" b="0" i="0" u="none" strike="noStrike" kern="1200" cap="none" spc="0" normalizeH="0" baseline="0" noProof="0" smtClean="0">
                <a:ln>
                  <a:noFill/>
                </a:ln>
                <a:solidFill>
                  <a:srgbClr val="003C71">
                    <a:lumMod val="60000"/>
                    <a:lumOff val="40000"/>
                  </a:srgb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3C71">
                  <a:lumMod val="60000"/>
                  <a:lumOff val="40000"/>
                </a:srgbClr>
              </a:solidFill>
              <a:effectLst/>
              <a:uLnTx/>
              <a:uFillTx/>
              <a:latin typeface="Aptos" panose="02110004020202020204"/>
              <a:ea typeface="+mn-ea"/>
              <a:cs typeface="+mn-cs"/>
            </a:endParaRPr>
          </a:p>
        </p:txBody>
      </p:sp>
      <p:sp>
        <p:nvSpPr>
          <p:cNvPr id="3" name="Title 1">
            <a:extLst>
              <a:ext uri="{FF2B5EF4-FFF2-40B4-BE49-F238E27FC236}">
                <a16:creationId xmlns:a16="http://schemas.microsoft.com/office/drawing/2014/main" id="{C7D97D0E-31D2-F934-CC87-4B34E9AC4C85}"/>
              </a:ext>
            </a:extLst>
          </p:cNvPr>
          <p:cNvSpPr>
            <a:spLocks noGrp="1"/>
          </p:cNvSpPr>
          <p:nvPr/>
        </p:nvSpPr>
        <p:spPr>
          <a:xfrm>
            <a:off x="446314" y="175048"/>
            <a:ext cx="8986982" cy="6705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3C71"/>
                </a:solidFill>
                <a:effectLst/>
                <a:uLnTx/>
                <a:uFillTx/>
                <a:latin typeface="Aptos Display" panose="02110004020202020204"/>
                <a:ea typeface="+mj-ea"/>
                <a:cs typeface="+mj-cs"/>
              </a:rPr>
              <a:t>General rule</a:t>
            </a:r>
            <a:endParaRPr kumimoji="0" lang="en-US" sz="4400" b="0" i="0" u="none" strike="noStrike" kern="1200" cap="none" spc="0" normalizeH="0" baseline="0" noProof="0" dirty="0">
              <a:ln>
                <a:noFill/>
              </a:ln>
              <a:solidFill>
                <a:srgbClr val="F1F0EE"/>
              </a:solidFill>
              <a:effectLst/>
              <a:uLnTx/>
              <a:uFillTx/>
              <a:latin typeface="Aptos Display" panose="02110004020202020204"/>
              <a:ea typeface="+mj-ea"/>
              <a:cs typeface="+mj-cs"/>
            </a:endParaRPr>
          </a:p>
        </p:txBody>
      </p:sp>
      <p:sp>
        <p:nvSpPr>
          <p:cNvPr id="6" name="TextBox 5">
            <a:extLst>
              <a:ext uri="{FF2B5EF4-FFF2-40B4-BE49-F238E27FC236}">
                <a16:creationId xmlns:a16="http://schemas.microsoft.com/office/drawing/2014/main" id="{E6968982-8A75-0966-85B2-002847B535AF}"/>
              </a:ext>
            </a:extLst>
          </p:cNvPr>
          <p:cNvSpPr txBox="1"/>
          <p:nvPr/>
        </p:nvSpPr>
        <p:spPr>
          <a:xfrm>
            <a:off x="446314" y="1415143"/>
            <a:ext cx="643345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IF IT IS NOT IN THE LEASE YOU CANNOT RECOVER IT</a:t>
            </a:r>
            <a:endParaRPr kumimoji="0" lang="en-US" sz="1800" b="0" i="0" u="none" strike="noStrike" kern="1200" cap="none" spc="0" normalizeH="0" baseline="0" noProof="0">
              <a:ln>
                <a:noFill/>
              </a:ln>
              <a:solidFill>
                <a:srgbClr val="003C71"/>
              </a:solidFill>
              <a:effectLst/>
              <a:uLnTx/>
              <a:uFillTx/>
              <a:latin typeface="Aptos" panose="02110004020202020204"/>
              <a:ea typeface="+mn-ea"/>
              <a:cs typeface="+mn-cs"/>
            </a:endParaRPr>
          </a:p>
        </p:txBody>
      </p:sp>
    </p:spTree>
    <p:extLst>
      <p:ext uri="{BB962C8B-B14F-4D97-AF65-F5344CB8AC3E}">
        <p14:creationId xmlns:p14="http://schemas.microsoft.com/office/powerpoint/2010/main" val="737114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0AA7C0E-35B5-42AB-1075-9F28CB65334F}"/>
            </a:ext>
          </a:extLst>
        </p:cNvPr>
        <p:cNvGrpSpPr/>
        <p:nvPr/>
      </p:nvGrpSpPr>
      <p:grpSpPr>
        <a:xfrm>
          <a:off x="0" y="0"/>
          <a:ext cx="0" cy="0"/>
          <a:chOff x="0" y="0"/>
          <a:chExt cx="0" cy="0"/>
        </a:xfrm>
      </p:grpSpPr>
      <p:pic>
        <p:nvPicPr>
          <p:cNvPr id="27" name="Content Placeholder 4">
            <a:extLst>
              <a:ext uri="{FF2B5EF4-FFF2-40B4-BE49-F238E27FC236}">
                <a16:creationId xmlns:a16="http://schemas.microsoft.com/office/drawing/2014/main" id="{C19D3F31-6FDC-2E19-0FA0-B086CE5B059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67399" y="176981"/>
            <a:ext cx="2143970" cy="670512"/>
          </a:xfrm>
        </p:spPr>
      </p:pic>
      <p:cxnSp>
        <p:nvCxnSpPr>
          <p:cNvPr id="28" name="Straight Connector 27">
            <a:extLst>
              <a:ext uri="{FF2B5EF4-FFF2-40B4-BE49-F238E27FC236}">
                <a16:creationId xmlns:a16="http://schemas.microsoft.com/office/drawing/2014/main" id="{96FE55F9-1DAE-33E0-45CB-995A4FFCE80A}"/>
              </a:ext>
            </a:extLst>
          </p:cNvPr>
          <p:cNvCxnSpPr>
            <a:cxnSpLocks/>
          </p:cNvCxnSpPr>
          <p:nvPr/>
        </p:nvCxnSpPr>
        <p:spPr>
          <a:xfrm>
            <a:off x="443025" y="847493"/>
            <a:ext cx="11305949" cy="0"/>
          </a:xfrm>
          <a:prstGeom prst="line">
            <a:avLst/>
          </a:prstGeom>
          <a:ln>
            <a:solidFill>
              <a:schemeClr val="accent4"/>
            </a:solidFill>
          </a:ln>
        </p:spPr>
        <p:style>
          <a:lnRef idx="3">
            <a:schemeClr val="accent4"/>
          </a:lnRef>
          <a:fillRef idx="0">
            <a:schemeClr val="accent4"/>
          </a:fillRef>
          <a:effectRef idx="2">
            <a:schemeClr val="accent4"/>
          </a:effectRef>
          <a:fontRef idx="minor">
            <a:schemeClr val="tx1"/>
          </a:fontRef>
        </p:style>
      </p:cxnSp>
      <p:sp>
        <p:nvSpPr>
          <p:cNvPr id="5" name="Slide Number Placeholder 4">
            <a:extLst>
              <a:ext uri="{FF2B5EF4-FFF2-40B4-BE49-F238E27FC236}">
                <a16:creationId xmlns:a16="http://schemas.microsoft.com/office/drawing/2014/main" id="{0A7ED219-E9F1-2A02-C8AA-0BEF9A6C96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B070-E42D-4CEA-8A1E-DD1D82EB581B}" type="slidenum">
              <a:rPr kumimoji="0" lang="en-GB" sz="1200" b="0" i="0" u="none" strike="noStrike" kern="1200" cap="none" spc="0" normalizeH="0" baseline="0" noProof="0" smtClean="0">
                <a:ln>
                  <a:noFill/>
                </a:ln>
                <a:solidFill>
                  <a:srgbClr val="003C71">
                    <a:lumMod val="60000"/>
                    <a:lumOff val="40000"/>
                  </a:srgb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3C71">
                  <a:lumMod val="60000"/>
                  <a:lumOff val="40000"/>
                </a:srgbClr>
              </a:solidFill>
              <a:effectLst/>
              <a:uLnTx/>
              <a:uFillTx/>
              <a:latin typeface="Aptos" panose="02110004020202020204"/>
              <a:ea typeface="+mn-ea"/>
              <a:cs typeface="+mn-cs"/>
            </a:endParaRPr>
          </a:p>
        </p:txBody>
      </p:sp>
      <p:sp>
        <p:nvSpPr>
          <p:cNvPr id="3" name="Title 1">
            <a:extLst>
              <a:ext uri="{FF2B5EF4-FFF2-40B4-BE49-F238E27FC236}">
                <a16:creationId xmlns:a16="http://schemas.microsoft.com/office/drawing/2014/main" id="{5967E7D4-F1B2-1D9D-24B7-303B82457E3E}"/>
              </a:ext>
            </a:extLst>
          </p:cNvPr>
          <p:cNvSpPr>
            <a:spLocks noGrp="1"/>
          </p:cNvSpPr>
          <p:nvPr/>
        </p:nvSpPr>
        <p:spPr>
          <a:xfrm>
            <a:off x="446314" y="175048"/>
            <a:ext cx="8986982" cy="6705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3C71"/>
                </a:solidFill>
                <a:effectLst/>
                <a:uLnTx/>
                <a:uFillTx/>
                <a:latin typeface="Aptos Display" panose="02110004020202020204"/>
                <a:ea typeface="+mj-ea"/>
                <a:cs typeface="+mj-cs"/>
              </a:rPr>
              <a:t>The service charge demand</a:t>
            </a:r>
            <a:endParaRPr kumimoji="0" lang="en-US" sz="4400" b="0" i="0" u="none" strike="noStrike" kern="1200" cap="none" spc="0" normalizeH="0" baseline="0" noProof="0" dirty="0">
              <a:ln>
                <a:noFill/>
              </a:ln>
              <a:solidFill>
                <a:srgbClr val="003C71"/>
              </a:solidFill>
              <a:effectLst/>
              <a:uLnTx/>
              <a:uFillTx/>
              <a:latin typeface="Aptos Display" panose="02110004020202020204"/>
              <a:ea typeface="+mj-ea"/>
              <a:cs typeface="+mj-cs"/>
            </a:endParaRPr>
          </a:p>
        </p:txBody>
      </p:sp>
      <p:sp>
        <p:nvSpPr>
          <p:cNvPr id="6" name="TextBox 5">
            <a:extLst>
              <a:ext uri="{FF2B5EF4-FFF2-40B4-BE49-F238E27FC236}">
                <a16:creationId xmlns:a16="http://schemas.microsoft.com/office/drawing/2014/main" id="{B7D7E4F9-59FA-2AAA-4245-A0F8D1A91D5F}"/>
              </a:ext>
            </a:extLst>
          </p:cNvPr>
          <p:cNvSpPr txBox="1"/>
          <p:nvPr/>
        </p:nvSpPr>
        <p:spPr>
          <a:xfrm>
            <a:off x="446314" y="1415143"/>
            <a:ext cx="8316685"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•Sections 47 Landlord and Tenant Act 1987</a:t>
            </a:r>
            <a:endParaRPr kumimoji="0" lang="en-US" sz="3200" b="0" i="0" u="none" strike="noStrike" kern="1200" cap="none" spc="0" normalizeH="0" baseline="0" noProof="0">
              <a:ln>
                <a:noFill/>
              </a:ln>
              <a:solidFill>
                <a:srgbClr val="003C71"/>
              </a:solidFill>
              <a:effectLst/>
              <a:uLnTx/>
              <a:uFillTx/>
              <a:latin typeface="Apto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•Landlord’s name and address (and service address) on demand</a:t>
            </a:r>
            <a:endParaRPr kumimoji="0" lang="en-GB" sz="3200" b="0" i="0" u="none" strike="noStrike" kern="1200" cap="none" spc="0" normalizeH="0" baseline="0" noProof="0">
              <a:ln>
                <a:noFill/>
              </a:ln>
              <a:solidFill>
                <a:srgbClr val="003C71"/>
              </a:solidFill>
              <a:effectLst/>
              <a:uLnTx/>
              <a:uFillTx/>
              <a:latin typeface="Apto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•Immediate landlord</a:t>
            </a:r>
            <a:endParaRPr kumimoji="0" lang="en-GB" sz="3200" b="0" i="0" u="none" strike="noStrike" kern="1200" cap="none" spc="0" normalizeH="0" baseline="0" noProof="0">
              <a:ln>
                <a:noFill/>
              </a:ln>
              <a:solidFill>
                <a:srgbClr val="003C71"/>
              </a:solidFill>
              <a:effectLst/>
              <a:uLnTx/>
              <a:uFillTx/>
              <a:latin typeface="Apto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•Sum demanded not due until compliance</a:t>
            </a:r>
            <a:endParaRPr kumimoji="0" lang="en-GB" sz="3200" b="0" i="0" u="none" strike="noStrike" kern="1200" cap="none" spc="0" normalizeH="0" baseline="0" noProof="0">
              <a:ln>
                <a:noFill/>
              </a:ln>
              <a:solidFill>
                <a:srgbClr val="003C71"/>
              </a:solidFill>
              <a:effectLst/>
              <a:uLnTx/>
              <a:uFillTx/>
              <a:latin typeface="Apto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•Must be accompanied by the summary of rights and obligations</a:t>
            </a:r>
            <a:endParaRPr kumimoji="0" lang="en-GB" sz="3200" b="0" i="0" u="none" strike="noStrike" kern="1200" cap="none" spc="0" normalizeH="0" baseline="0" noProof="0">
              <a:ln>
                <a:noFill/>
              </a:ln>
              <a:solidFill>
                <a:srgbClr val="003C71"/>
              </a:solidFill>
              <a:effectLst/>
              <a:uLnTx/>
              <a:uFillTx/>
              <a:latin typeface="Apto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•Prescribed form and content</a:t>
            </a:r>
            <a:endParaRPr kumimoji="0" lang="en-GB" sz="3200" b="0" i="0" u="none" strike="noStrike" kern="1200" cap="none" spc="0" normalizeH="0" baseline="0" noProof="0">
              <a:ln>
                <a:noFill/>
              </a:ln>
              <a:solidFill>
                <a:srgbClr val="003C71"/>
              </a:solidFill>
              <a:effectLst/>
              <a:uLnTx/>
              <a:uFillTx/>
              <a:latin typeface="Apto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•May withhold payment in absence of summary</a:t>
            </a:r>
            <a:endParaRPr kumimoji="0" lang="en-GB" sz="3200" b="0" i="0" u="none" strike="noStrike" kern="1200" cap="none" spc="0" normalizeH="0" baseline="0" noProof="0" dirty="0">
              <a:ln>
                <a:noFill/>
              </a:ln>
              <a:solidFill>
                <a:srgbClr val="003C71"/>
              </a:solidFill>
              <a:effectLst/>
              <a:uLnTx/>
              <a:uFillTx/>
              <a:latin typeface="Apto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3C71"/>
              </a:solidFill>
              <a:effectLst/>
              <a:uLnTx/>
              <a:uFillTx/>
              <a:latin typeface="Aptos" panose="02110004020202020204"/>
              <a:ea typeface="+mn-ea"/>
              <a:cs typeface="Arial"/>
            </a:endParaRPr>
          </a:p>
        </p:txBody>
      </p:sp>
    </p:spTree>
    <p:extLst>
      <p:ext uri="{BB962C8B-B14F-4D97-AF65-F5344CB8AC3E}">
        <p14:creationId xmlns:p14="http://schemas.microsoft.com/office/powerpoint/2010/main" val="11948093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0AF6A87-11C0-73E5-85C5-D787F025BD03}"/>
            </a:ext>
          </a:extLst>
        </p:cNvPr>
        <p:cNvGrpSpPr/>
        <p:nvPr/>
      </p:nvGrpSpPr>
      <p:grpSpPr>
        <a:xfrm>
          <a:off x="0" y="0"/>
          <a:ext cx="0" cy="0"/>
          <a:chOff x="0" y="0"/>
          <a:chExt cx="0" cy="0"/>
        </a:xfrm>
      </p:grpSpPr>
      <p:pic>
        <p:nvPicPr>
          <p:cNvPr id="27" name="Content Placeholder 4">
            <a:extLst>
              <a:ext uri="{FF2B5EF4-FFF2-40B4-BE49-F238E27FC236}">
                <a16:creationId xmlns:a16="http://schemas.microsoft.com/office/drawing/2014/main" id="{DC28FD51-E51E-FA5E-D877-40FBAF83741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67399" y="176981"/>
            <a:ext cx="2143970" cy="670512"/>
          </a:xfrm>
        </p:spPr>
      </p:pic>
      <p:cxnSp>
        <p:nvCxnSpPr>
          <p:cNvPr id="28" name="Straight Connector 27">
            <a:extLst>
              <a:ext uri="{FF2B5EF4-FFF2-40B4-BE49-F238E27FC236}">
                <a16:creationId xmlns:a16="http://schemas.microsoft.com/office/drawing/2014/main" id="{214D9215-7628-801A-487E-EC242AA4C414}"/>
              </a:ext>
            </a:extLst>
          </p:cNvPr>
          <p:cNvCxnSpPr>
            <a:cxnSpLocks/>
          </p:cNvCxnSpPr>
          <p:nvPr/>
        </p:nvCxnSpPr>
        <p:spPr>
          <a:xfrm>
            <a:off x="443025" y="847493"/>
            <a:ext cx="11305949" cy="0"/>
          </a:xfrm>
          <a:prstGeom prst="line">
            <a:avLst/>
          </a:prstGeom>
          <a:ln>
            <a:solidFill>
              <a:schemeClr val="accent4"/>
            </a:solidFill>
          </a:ln>
        </p:spPr>
        <p:style>
          <a:lnRef idx="3">
            <a:schemeClr val="accent4"/>
          </a:lnRef>
          <a:fillRef idx="0">
            <a:schemeClr val="accent4"/>
          </a:fillRef>
          <a:effectRef idx="2">
            <a:schemeClr val="accent4"/>
          </a:effectRef>
          <a:fontRef idx="minor">
            <a:schemeClr val="tx1"/>
          </a:fontRef>
        </p:style>
      </p:cxnSp>
      <p:sp>
        <p:nvSpPr>
          <p:cNvPr id="5" name="Slide Number Placeholder 4">
            <a:extLst>
              <a:ext uri="{FF2B5EF4-FFF2-40B4-BE49-F238E27FC236}">
                <a16:creationId xmlns:a16="http://schemas.microsoft.com/office/drawing/2014/main" id="{E02AFF53-2113-2FA2-0AD1-254AA67A5A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B070-E42D-4CEA-8A1E-DD1D82EB581B}" type="slidenum">
              <a:rPr kumimoji="0" lang="en-GB" sz="1200" b="0" i="0" u="none" strike="noStrike" kern="1200" cap="none" spc="0" normalizeH="0" baseline="0" noProof="0" smtClean="0">
                <a:ln>
                  <a:noFill/>
                </a:ln>
                <a:solidFill>
                  <a:srgbClr val="003C71">
                    <a:lumMod val="60000"/>
                    <a:lumOff val="40000"/>
                  </a:srgb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3C71">
                  <a:lumMod val="60000"/>
                  <a:lumOff val="40000"/>
                </a:srgbClr>
              </a:solidFill>
              <a:effectLst/>
              <a:uLnTx/>
              <a:uFillTx/>
              <a:latin typeface="Aptos" panose="02110004020202020204"/>
              <a:ea typeface="+mn-ea"/>
              <a:cs typeface="+mn-cs"/>
            </a:endParaRPr>
          </a:p>
        </p:txBody>
      </p:sp>
      <p:sp>
        <p:nvSpPr>
          <p:cNvPr id="3" name="Title 1">
            <a:extLst>
              <a:ext uri="{FF2B5EF4-FFF2-40B4-BE49-F238E27FC236}">
                <a16:creationId xmlns:a16="http://schemas.microsoft.com/office/drawing/2014/main" id="{FBDDC374-51C3-CCD9-A720-D99DF638466A}"/>
              </a:ext>
            </a:extLst>
          </p:cNvPr>
          <p:cNvSpPr>
            <a:spLocks noGrp="1"/>
          </p:cNvSpPr>
          <p:nvPr/>
        </p:nvSpPr>
        <p:spPr>
          <a:xfrm>
            <a:off x="446314" y="175048"/>
            <a:ext cx="8986982" cy="6705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3C71"/>
                </a:solidFill>
                <a:effectLst/>
                <a:uLnTx/>
                <a:uFillTx/>
                <a:latin typeface="Aptos Display" panose="02110004020202020204"/>
                <a:ea typeface="+mj-ea"/>
                <a:cs typeface="+mj-cs"/>
              </a:rPr>
              <a:t>Construction of lease</a:t>
            </a:r>
          </a:p>
        </p:txBody>
      </p:sp>
      <p:sp>
        <p:nvSpPr>
          <p:cNvPr id="6" name="TextBox 5">
            <a:extLst>
              <a:ext uri="{FF2B5EF4-FFF2-40B4-BE49-F238E27FC236}">
                <a16:creationId xmlns:a16="http://schemas.microsoft.com/office/drawing/2014/main" id="{631F8E13-B8B9-02F1-66B8-E12BA835480B}"/>
              </a:ext>
            </a:extLst>
          </p:cNvPr>
          <p:cNvSpPr txBox="1"/>
          <p:nvPr/>
        </p:nvSpPr>
        <p:spPr>
          <a:xfrm>
            <a:off x="446314" y="1415143"/>
            <a:ext cx="8316685"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3C71"/>
                </a:solidFill>
                <a:effectLst/>
                <a:uLnTx/>
                <a:uFillTx/>
                <a:latin typeface="Aptos"/>
                <a:ea typeface="+mn-ea"/>
                <a:cs typeface="Arial"/>
              </a:rPr>
              <a:t>•Improvements vs. repairs</a:t>
            </a:r>
            <a:endParaRPr kumimoji="0" lang="en-US" sz="1800" b="0" i="0" u="none" strike="noStrike" kern="1200" cap="none" spc="0" normalizeH="0" baseline="0" noProof="0">
              <a:ln>
                <a:noFill/>
              </a:ln>
              <a:solidFill>
                <a:srgbClr val="F1F0E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•Inherent defects</a:t>
            </a:r>
            <a:endParaRPr kumimoji="0" lang="en-GB" sz="1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•Management costs</a:t>
            </a:r>
            <a:endParaRPr kumimoji="0" lang="en-US" sz="1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•Agent’s fees</a:t>
            </a:r>
            <a:endParaRPr kumimoji="0" lang="en-GB" sz="1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•Legal costs</a:t>
            </a:r>
            <a:endParaRPr kumimoji="0" lang="en-GB" sz="1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•Section 20C LTA 1985</a:t>
            </a:r>
            <a:endParaRPr kumimoji="0" lang="en-GB" sz="1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•Sinking fund</a:t>
            </a:r>
            <a:endParaRPr kumimoji="0" lang="en-GB" sz="1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•Sweeper clause</a:t>
            </a:r>
            <a:endParaRPr kumimoji="0" lang="en-GB" sz="1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3C71"/>
              </a:solidFill>
              <a:effectLst/>
              <a:uLnTx/>
              <a:uFillTx/>
              <a:latin typeface="Aptos" panose="02110004020202020204"/>
              <a:ea typeface="+mn-ea"/>
              <a:cs typeface="Arial"/>
            </a:endParaRPr>
          </a:p>
        </p:txBody>
      </p:sp>
    </p:spTree>
    <p:extLst>
      <p:ext uri="{BB962C8B-B14F-4D97-AF65-F5344CB8AC3E}">
        <p14:creationId xmlns:p14="http://schemas.microsoft.com/office/powerpoint/2010/main" val="1764535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9AC0776-30F0-E2ED-C648-A9F592CDF709}"/>
            </a:ext>
          </a:extLst>
        </p:cNvPr>
        <p:cNvGrpSpPr/>
        <p:nvPr/>
      </p:nvGrpSpPr>
      <p:grpSpPr>
        <a:xfrm>
          <a:off x="0" y="0"/>
          <a:ext cx="0" cy="0"/>
          <a:chOff x="0" y="0"/>
          <a:chExt cx="0" cy="0"/>
        </a:xfrm>
      </p:grpSpPr>
      <p:pic>
        <p:nvPicPr>
          <p:cNvPr id="27" name="Content Placeholder 4">
            <a:extLst>
              <a:ext uri="{FF2B5EF4-FFF2-40B4-BE49-F238E27FC236}">
                <a16:creationId xmlns:a16="http://schemas.microsoft.com/office/drawing/2014/main" id="{2A519F74-D2CC-73ED-30B5-CE86AC85FF1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67399" y="176981"/>
            <a:ext cx="2143970" cy="670512"/>
          </a:xfrm>
        </p:spPr>
      </p:pic>
      <p:cxnSp>
        <p:nvCxnSpPr>
          <p:cNvPr id="28" name="Straight Connector 27">
            <a:extLst>
              <a:ext uri="{FF2B5EF4-FFF2-40B4-BE49-F238E27FC236}">
                <a16:creationId xmlns:a16="http://schemas.microsoft.com/office/drawing/2014/main" id="{3A930A22-7F22-A098-39D8-A76D7CD875F2}"/>
              </a:ext>
            </a:extLst>
          </p:cNvPr>
          <p:cNvCxnSpPr>
            <a:cxnSpLocks/>
          </p:cNvCxnSpPr>
          <p:nvPr/>
        </p:nvCxnSpPr>
        <p:spPr>
          <a:xfrm>
            <a:off x="443025" y="847493"/>
            <a:ext cx="11305949" cy="0"/>
          </a:xfrm>
          <a:prstGeom prst="line">
            <a:avLst/>
          </a:prstGeom>
          <a:ln>
            <a:solidFill>
              <a:schemeClr val="accent4"/>
            </a:solidFill>
          </a:ln>
        </p:spPr>
        <p:style>
          <a:lnRef idx="3">
            <a:schemeClr val="accent4"/>
          </a:lnRef>
          <a:fillRef idx="0">
            <a:schemeClr val="accent4"/>
          </a:fillRef>
          <a:effectRef idx="2">
            <a:schemeClr val="accent4"/>
          </a:effectRef>
          <a:fontRef idx="minor">
            <a:schemeClr val="tx1"/>
          </a:fontRef>
        </p:style>
      </p:cxnSp>
      <p:sp>
        <p:nvSpPr>
          <p:cNvPr id="5" name="Slide Number Placeholder 4">
            <a:extLst>
              <a:ext uri="{FF2B5EF4-FFF2-40B4-BE49-F238E27FC236}">
                <a16:creationId xmlns:a16="http://schemas.microsoft.com/office/drawing/2014/main" id="{B434A857-AF40-A0D2-FE16-0752BC7DD9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B070-E42D-4CEA-8A1E-DD1D82EB581B}" type="slidenum">
              <a:rPr kumimoji="0" lang="en-GB" sz="1200" b="0" i="0" u="none" strike="noStrike" kern="1200" cap="none" spc="0" normalizeH="0" baseline="0" noProof="0" smtClean="0">
                <a:ln>
                  <a:noFill/>
                </a:ln>
                <a:solidFill>
                  <a:srgbClr val="003C71">
                    <a:lumMod val="60000"/>
                    <a:lumOff val="40000"/>
                  </a:srgb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003C71">
                  <a:lumMod val="60000"/>
                  <a:lumOff val="40000"/>
                </a:srgbClr>
              </a:solidFill>
              <a:effectLst/>
              <a:uLnTx/>
              <a:uFillTx/>
              <a:latin typeface="Aptos" panose="02110004020202020204"/>
              <a:ea typeface="+mn-ea"/>
              <a:cs typeface="+mn-cs"/>
            </a:endParaRPr>
          </a:p>
        </p:txBody>
      </p:sp>
      <p:sp>
        <p:nvSpPr>
          <p:cNvPr id="3" name="Title 1">
            <a:extLst>
              <a:ext uri="{FF2B5EF4-FFF2-40B4-BE49-F238E27FC236}">
                <a16:creationId xmlns:a16="http://schemas.microsoft.com/office/drawing/2014/main" id="{0C9BB7EB-716B-0341-0B44-6AA46D66951A}"/>
              </a:ext>
            </a:extLst>
          </p:cNvPr>
          <p:cNvSpPr>
            <a:spLocks noGrp="1"/>
          </p:cNvSpPr>
          <p:nvPr/>
        </p:nvSpPr>
        <p:spPr>
          <a:xfrm>
            <a:off x="446314" y="175048"/>
            <a:ext cx="8986982" cy="6705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3C71"/>
                </a:solidFill>
                <a:effectLst/>
                <a:uLnTx/>
                <a:uFillTx/>
                <a:latin typeface="Aptos Display" panose="02110004020202020204"/>
                <a:ea typeface="+mj-ea"/>
                <a:cs typeface="+mj-cs"/>
              </a:rPr>
              <a:t>Recovery under lease</a:t>
            </a:r>
            <a:endParaRPr kumimoji="0" lang="en-US" sz="4400" b="0" i="0" u="none" strike="noStrike" kern="1200" cap="none" spc="0" normalizeH="0" baseline="0" noProof="0" dirty="0">
              <a:ln>
                <a:noFill/>
              </a:ln>
              <a:solidFill>
                <a:srgbClr val="F1F0EE"/>
              </a:solidFill>
              <a:effectLst/>
              <a:uLnTx/>
              <a:uFillTx/>
              <a:latin typeface="Aptos Display" panose="02110004020202020204"/>
              <a:ea typeface="+mj-ea"/>
              <a:cs typeface="+mj-cs"/>
            </a:endParaRPr>
          </a:p>
        </p:txBody>
      </p:sp>
      <p:sp>
        <p:nvSpPr>
          <p:cNvPr id="6" name="TextBox 5">
            <a:extLst>
              <a:ext uri="{FF2B5EF4-FFF2-40B4-BE49-F238E27FC236}">
                <a16:creationId xmlns:a16="http://schemas.microsoft.com/office/drawing/2014/main" id="{B1010A9B-81A1-838E-FEC9-2ED4E08CDA85}"/>
              </a:ext>
            </a:extLst>
          </p:cNvPr>
          <p:cNvSpPr txBox="1"/>
          <p:nvPr/>
        </p:nvSpPr>
        <p:spPr>
          <a:xfrm>
            <a:off x="446314" y="1415143"/>
            <a:ext cx="8316685"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3C71"/>
                </a:solidFill>
                <a:effectLst/>
                <a:uLnTx/>
                <a:uFillTx/>
                <a:latin typeface="Aptos"/>
                <a:ea typeface="+mn-ea"/>
                <a:cs typeface="Arial"/>
              </a:rPr>
              <a:t>•Advance payments? </a:t>
            </a:r>
            <a:endParaRPr kumimoji="0" lang="en-US" sz="1800" b="0" i="0" u="none" strike="noStrike" kern="1200" cap="none" spc="0" normalizeH="0" baseline="0" noProof="0">
              <a:ln>
                <a:noFill/>
              </a:ln>
              <a:solidFill>
                <a:srgbClr val="F1F0E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3C71"/>
                </a:solidFill>
                <a:effectLst/>
                <a:uLnTx/>
                <a:uFillTx/>
                <a:latin typeface="Aptos"/>
                <a:ea typeface="+mn-ea"/>
                <a:cs typeface="Arial"/>
              </a:rPr>
              <a:t>•When due?</a:t>
            </a:r>
            <a:endParaRPr kumimoji="0" lang="en-GB" sz="1800" b="0" i="0" u="none" strike="noStrike" kern="1200" cap="none" spc="0" normalizeH="0" baseline="0" noProof="0">
              <a:ln>
                <a:noFill/>
              </a:ln>
              <a:solidFill>
                <a:srgbClr val="F1F0E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•Certification? </a:t>
            </a:r>
            <a:endParaRPr kumimoji="0" lang="en-US" sz="1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•By whom ?</a:t>
            </a:r>
            <a:endParaRPr kumimoji="0" lang="en-GB" sz="1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•Audited accounts required ?</a:t>
            </a:r>
            <a:endParaRPr kumimoji="0" lang="en-GB" sz="1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•Inspection of documents?</a:t>
            </a:r>
            <a:endParaRPr kumimoji="0" lang="en-GB" sz="1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•Sections 21 and 22 of Landlord and Tenant Act 1985.</a:t>
            </a:r>
            <a:endParaRPr kumimoji="0" lang="en-GB" sz="1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3C71"/>
              </a:solidFill>
              <a:effectLst/>
              <a:uLnTx/>
              <a:uFillTx/>
              <a:latin typeface="Aptos" panose="021100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3C71"/>
              </a:solidFill>
              <a:effectLst/>
              <a:uLnTx/>
              <a:uFillTx/>
              <a:latin typeface="Aptos" panose="02110004020202020204"/>
              <a:ea typeface="+mn-ea"/>
              <a:cs typeface="Arial"/>
            </a:endParaRPr>
          </a:p>
        </p:txBody>
      </p:sp>
    </p:spTree>
    <p:extLst>
      <p:ext uri="{BB962C8B-B14F-4D97-AF65-F5344CB8AC3E}">
        <p14:creationId xmlns:p14="http://schemas.microsoft.com/office/powerpoint/2010/main" val="15238266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0E8E7AF-F2D3-ABED-6E66-C0AF7006C7C0}"/>
            </a:ext>
          </a:extLst>
        </p:cNvPr>
        <p:cNvGrpSpPr/>
        <p:nvPr/>
      </p:nvGrpSpPr>
      <p:grpSpPr>
        <a:xfrm>
          <a:off x="0" y="0"/>
          <a:ext cx="0" cy="0"/>
          <a:chOff x="0" y="0"/>
          <a:chExt cx="0" cy="0"/>
        </a:xfrm>
      </p:grpSpPr>
      <p:pic>
        <p:nvPicPr>
          <p:cNvPr id="27" name="Content Placeholder 4">
            <a:extLst>
              <a:ext uri="{FF2B5EF4-FFF2-40B4-BE49-F238E27FC236}">
                <a16:creationId xmlns:a16="http://schemas.microsoft.com/office/drawing/2014/main" id="{CC4D29EF-D73C-DA76-5FAF-5EAD53E6D48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67399" y="176981"/>
            <a:ext cx="2143970" cy="670512"/>
          </a:xfrm>
        </p:spPr>
      </p:pic>
      <p:cxnSp>
        <p:nvCxnSpPr>
          <p:cNvPr id="28" name="Straight Connector 27">
            <a:extLst>
              <a:ext uri="{FF2B5EF4-FFF2-40B4-BE49-F238E27FC236}">
                <a16:creationId xmlns:a16="http://schemas.microsoft.com/office/drawing/2014/main" id="{D6709905-2E0B-814B-CAEF-5548225E14BC}"/>
              </a:ext>
            </a:extLst>
          </p:cNvPr>
          <p:cNvCxnSpPr>
            <a:cxnSpLocks/>
          </p:cNvCxnSpPr>
          <p:nvPr/>
        </p:nvCxnSpPr>
        <p:spPr>
          <a:xfrm>
            <a:off x="443025" y="847493"/>
            <a:ext cx="11305949" cy="0"/>
          </a:xfrm>
          <a:prstGeom prst="line">
            <a:avLst/>
          </a:prstGeom>
          <a:ln>
            <a:solidFill>
              <a:schemeClr val="accent4"/>
            </a:solidFill>
          </a:ln>
        </p:spPr>
        <p:style>
          <a:lnRef idx="3">
            <a:schemeClr val="accent4"/>
          </a:lnRef>
          <a:fillRef idx="0">
            <a:schemeClr val="accent4"/>
          </a:fillRef>
          <a:effectRef idx="2">
            <a:schemeClr val="accent4"/>
          </a:effectRef>
          <a:fontRef idx="minor">
            <a:schemeClr val="tx1"/>
          </a:fontRef>
        </p:style>
      </p:cxnSp>
      <p:sp>
        <p:nvSpPr>
          <p:cNvPr id="5" name="Slide Number Placeholder 4">
            <a:extLst>
              <a:ext uri="{FF2B5EF4-FFF2-40B4-BE49-F238E27FC236}">
                <a16:creationId xmlns:a16="http://schemas.microsoft.com/office/drawing/2014/main" id="{3504D46C-68A6-BDF4-F1AD-F13BDFBCAC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B070-E42D-4CEA-8A1E-DD1D82EB581B}" type="slidenum">
              <a:rPr kumimoji="0" lang="en-GB" sz="1200" b="0" i="0" u="none" strike="noStrike" kern="1200" cap="none" spc="0" normalizeH="0" baseline="0" noProof="0" smtClean="0">
                <a:ln>
                  <a:noFill/>
                </a:ln>
                <a:solidFill>
                  <a:srgbClr val="003C71">
                    <a:lumMod val="60000"/>
                    <a:lumOff val="40000"/>
                  </a:srgb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003C71">
                  <a:lumMod val="60000"/>
                  <a:lumOff val="40000"/>
                </a:srgbClr>
              </a:solidFill>
              <a:effectLst/>
              <a:uLnTx/>
              <a:uFillTx/>
              <a:latin typeface="Aptos" panose="02110004020202020204"/>
              <a:ea typeface="+mn-ea"/>
              <a:cs typeface="+mn-cs"/>
            </a:endParaRPr>
          </a:p>
        </p:txBody>
      </p:sp>
      <p:sp>
        <p:nvSpPr>
          <p:cNvPr id="3" name="Title 1">
            <a:extLst>
              <a:ext uri="{FF2B5EF4-FFF2-40B4-BE49-F238E27FC236}">
                <a16:creationId xmlns:a16="http://schemas.microsoft.com/office/drawing/2014/main" id="{37D955EE-36D9-AD81-86C1-31D5D459A13C}"/>
              </a:ext>
            </a:extLst>
          </p:cNvPr>
          <p:cNvSpPr>
            <a:spLocks noGrp="1"/>
          </p:cNvSpPr>
          <p:nvPr/>
        </p:nvSpPr>
        <p:spPr>
          <a:xfrm>
            <a:off x="446314" y="175048"/>
            <a:ext cx="8986982" cy="6705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3C71"/>
                </a:solidFill>
                <a:effectLst/>
                <a:uLnTx/>
                <a:uFillTx/>
                <a:latin typeface="Aptos Display" panose="02110004020202020204"/>
                <a:ea typeface="+mj-ea"/>
                <a:cs typeface="+mj-cs"/>
              </a:rPr>
              <a:t>Information</a:t>
            </a:r>
            <a:endParaRPr kumimoji="0" lang="en-US" sz="4400" b="0" i="0" u="none" strike="noStrike" kern="1200" cap="none" spc="0" normalizeH="0" baseline="0" noProof="0" dirty="0">
              <a:ln>
                <a:noFill/>
              </a:ln>
              <a:solidFill>
                <a:srgbClr val="003C71"/>
              </a:solidFill>
              <a:effectLst/>
              <a:uLnTx/>
              <a:uFillTx/>
              <a:latin typeface="Aptos Display" panose="02110004020202020204"/>
              <a:ea typeface="+mj-ea"/>
              <a:cs typeface="+mj-cs"/>
            </a:endParaRPr>
          </a:p>
        </p:txBody>
      </p:sp>
      <p:sp>
        <p:nvSpPr>
          <p:cNvPr id="6" name="TextBox 5">
            <a:extLst>
              <a:ext uri="{FF2B5EF4-FFF2-40B4-BE49-F238E27FC236}">
                <a16:creationId xmlns:a16="http://schemas.microsoft.com/office/drawing/2014/main" id="{1B3D514C-D082-F12F-7DC4-12F4EE28B554}"/>
              </a:ext>
            </a:extLst>
          </p:cNvPr>
          <p:cNvSpPr txBox="1"/>
          <p:nvPr/>
        </p:nvSpPr>
        <p:spPr>
          <a:xfrm>
            <a:off x="446314" y="1415143"/>
            <a:ext cx="8316685"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3C71"/>
                </a:solidFill>
                <a:effectLst/>
                <a:uLnTx/>
                <a:uFillTx/>
                <a:latin typeface="Aptos"/>
                <a:ea typeface="+mn-ea"/>
                <a:cs typeface="Arial"/>
              </a:rPr>
              <a:t>•Tenant entitled to written summary of costs-one month</a:t>
            </a:r>
            <a:endParaRPr kumimoji="0" lang="en-US" sz="1800" b="0" i="0" u="none" strike="noStrike" kern="1200" cap="none" spc="0" normalizeH="0" baseline="0" noProof="0">
              <a:ln>
                <a:noFill/>
              </a:ln>
              <a:solidFill>
                <a:srgbClr val="F1F0E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3C71"/>
                </a:solidFill>
                <a:effectLst/>
                <a:uLnTx/>
                <a:uFillTx/>
                <a:latin typeface="Aptos"/>
                <a:ea typeface="+mn-ea"/>
                <a:cs typeface="Arial"/>
              </a:rPr>
              <a:t>•Section 21 </a:t>
            </a:r>
            <a:endParaRPr kumimoji="0" lang="en-GB" sz="1800" b="0" i="0" u="none" strike="noStrike" kern="1200" cap="none" spc="0" normalizeH="0" baseline="0" noProof="0">
              <a:ln>
                <a:noFill/>
              </a:ln>
              <a:solidFill>
                <a:srgbClr val="F1F0E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•Tenant entitled to inspect supporting documentation-two months</a:t>
            </a:r>
            <a:endParaRPr kumimoji="0" lang="en-US" sz="1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•Section 22  </a:t>
            </a:r>
            <a:endParaRPr kumimoji="0" lang="en-GB" sz="1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•Failure to comply without reasonable excuse is summary offence punishable with a fine  </a:t>
            </a:r>
            <a:endParaRPr kumimoji="0" lang="en-GB" sz="1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3C71"/>
              </a:solidFill>
              <a:effectLst/>
              <a:uLnTx/>
              <a:uFillTx/>
              <a:latin typeface="Aptos" panose="021100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3C71"/>
              </a:solidFill>
              <a:effectLst/>
              <a:uLnTx/>
              <a:uFillTx/>
              <a:latin typeface="Aptos" panose="02110004020202020204"/>
              <a:ea typeface="+mn-ea"/>
              <a:cs typeface="Arial"/>
            </a:endParaRPr>
          </a:p>
        </p:txBody>
      </p:sp>
    </p:spTree>
    <p:extLst>
      <p:ext uri="{BB962C8B-B14F-4D97-AF65-F5344CB8AC3E}">
        <p14:creationId xmlns:p14="http://schemas.microsoft.com/office/powerpoint/2010/main" val="324880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3376F71-4F1D-CB49-D8F0-70679D076841}"/>
            </a:ext>
          </a:extLst>
        </p:cNvPr>
        <p:cNvGrpSpPr/>
        <p:nvPr/>
      </p:nvGrpSpPr>
      <p:grpSpPr>
        <a:xfrm>
          <a:off x="0" y="0"/>
          <a:ext cx="0" cy="0"/>
          <a:chOff x="0" y="0"/>
          <a:chExt cx="0" cy="0"/>
        </a:xfrm>
      </p:grpSpPr>
      <p:pic>
        <p:nvPicPr>
          <p:cNvPr id="27" name="Content Placeholder 4">
            <a:extLst>
              <a:ext uri="{FF2B5EF4-FFF2-40B4-BE49-F238E27FC236}">
                <a16:creationId xmlns:a16="http://schemas.microsoft.com/office/drawing/2014/main" id="{831FC89E-A588-1DB9-1079-F0BEBA4C880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67399" y="176981"/>
            <a:ext cx="2143970" cy="670512"/>
          </a:xfrm>
        </p:spPr>
      </p:pic>
      <p:cxnSp>
        <p:nvCxnSpPr>
          <p:cNvPr id="28" name="Straight Connector 27">
            <a:extLst>
              <a:ext uri="{FF2B5EF4-FFF2-40B4-BE49-F238E27FC236}">
                <a16:creationId xmlns:a16="http://schemas.microsoft.com/office/drawing/2014/main" id="{9C9B160E-740B-5F86-4C3E-39FBD1F777CD}"/>
              </a:ext>
            </a:extLst>
          </p:cNvPr>
          <p:cNvCxnSpPr>
            <a:cxnSpLocks/>
          </p:cNvCxnSpPr>
          <p:nvPr/>
        </p:nvCxnSpPr>
        <p:spPr>
          <a:xfrm>
            <a:off x="443025" y="847493"/>
            <a:ext cx="11305949" cy="0"/>
          </a:xfrm>
          <a:prstGeom prst="line">
            <a:avLst/>
          </a:prstGeom>
          <a:ln>
            <a:solidFill>
              <a:schemeClr val="accent4"/>
            </a:solidFill>
          </a:ln>
        </p:spPr>
        <p:style>
          <a:lnRef idx="3">
            <a:schemeClr val="accent4"/>
          </a:lnRef>
          <a:fillRef idx="0">
            <a:schemeClr val="accent4"/>
          </a:fillRef>
          <a:effectRef idx="2">
            <a:schemeClr val="accent4"/>
          </a:effectRef>
          <a:fontRef idx="minor">
            <a:schemeClr val="tx1"/>
          </a:fontRef>
        </p:style>
      </p:cxnSp>
      <p:sp>
        <p:nvSpPr>
          <p:cNvPr id="5" name="Slide Number Placeholder 4">
            <a:extLst>
              <a:ext uri="{FF2B5EF4-FFF2-40B4-BE49-F238E27FC236}">
                <a16:creationId xmlns:a16="http://schemas.microsoft.com/office/drawing/2014/main" id="{0B238D0D-2FB1-8200-2596-CE8B4B712F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B070-E42D-4CEA-8A1E-DD1D82EB581B}" type="slidenum">
              <a:rPr kumimoji="0" lang="en-GB" sz="1200" b="0" i="0" u="none" strike="noStrike" kern="1200" cap="none" spc="0" normalizeH="0" baseline="0" noProof="0" smtClean="0">
                <a:ln>
                  <a:noFill/>
                </a:ln>
                <a:solidFill>
                  <a:srgbClr val="003C71">
                    <a:lumMod val="60000"/>
                    <a:lumOff val="40000"/>
                  </a:srgb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003C71">
                  <a:lumMod val="60000"/>
                  <a:lumOff val="40000"/>
                </a:srgbClr>
              </a:solidFill>
              <a:effectLst/>
              <a:uLnTx/>
              <a:uFillTx/>
              <a:latin typeface="Aptos" panose="02110004020202020204"/>
              <a:ea typeface="+mn-ea"/>
              <a:cs typeface="+mn-cs"/>
            </a:endParaRPr>
          </a:p>
        </p:txBody>
      </p:sp>
      <p:sp>
        <p:nvSpPr>
          <p:cNvPr id="3" name="Title 1">
            <a:extLst>
              <a:ext uri="{FF2B5EF4-FFF2-40B4-BE49-F238E27FC236}">
                <a16:creationId xmlns:a16="http://schemas.microsoft.com/office/drawing/2014/main" id="{13D6A5B1-1A39-93D1-B27C-4D1880D23118}"/>
              </a:ext>
            </a:extLst>
          </p:cNvPr>
          <p:cNvSpPr>
            <a:spLocks noGrp="1"/>
          </p:cNvSpPr>
          <p:nvPr/>
        </p:nvSpPr>
        <p:spPr>
          <a:xfrm>
            <a:off x="446314" y="175048"/>
            <a:ext cx="8986982" cy="6705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3C71"/>
                </a:solidFill>
                <a:effectLst/>
                <a:uLnTx/>
                <a:uFillTx/>
                <a:latin typeface="Aptos Display" panose="02110004020202020204"/>
                <a:ea typeface="+mj-ea"/>
                <a:cs typeface="+mj-cs"/>
              </a:rPr>
              <a:t>Proportion</a:t>
            </a:r>
            <a:endParaRPr kumimoji="0" lang="en-US" sz="4400" b="0" i="0" u="none" strike="noStrike" kern="1200" cap="none" spc="0" normalizeH="0" baseline="0" noProof="0" dirty="0">
              <a:ln>
                <a:noFill/>
              </a:ln>
              <a:solidFill>
                <a:srgbClr val="003C71"/>
              </a:solidFill>
              <a:effectLst/>
              <a:uLnTx/>
              <a:uFillTx/>
              <a:latin typeface="Aptos Display" panose="02110004020202020204"/>
              <a:ea typeface="+mj-ea"/>
              <a:cs typeface="+mj-cs"/>
            </a:endParaRPr>
          </a:p>
        </p:txBody>
      </p:sp>
      <p:sp>
        <p:nvSpPr>
          <p:cNvPr id="6" name="TextBox 5">
            <a:extLst>
              <a:ext uri="{FF2B5EF4-FFF2-40B4-BE49-F238E27FC236}">
                <a16:creationId xmlns:a16="http://schemas.microsoft.com/office/drawing/2014/main" id="{5DA9C013-B5F0-FCB3-1D6E-ED51844BEFCA}"/>
              </a:ext>
            </a:extLst>
          </p:cNvPr>
          <p:cNvSpPr txBox="1"/>
          <p:nvPr/>
        </p:nvSpPr>
        <p:spPr>
          <a:xfrm>
            <a:off x="446314" y="1415143"/>
            <a:ext cx="8316685"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3C71"/>
                </a:solidFill>
                <a:effectLst/>
                <a:uLnTx/>
                <a:uFillTx/>
                <a:latin typeface="Aptos"/>
                <a:ea typeface="+mn-ea"/>
                <a:cs typeface="Arial"/>
              </a:rPr>
              <a:t>•Governed by lease terms</a:t>
            </a:r>
            <a:endParaRPr kumimoji="0" lang="en-US" sz="1800" b="0" i="0" u="none" strike="noStrike" kern="1200" cap="none" spc="0" normalizeH="0" baseline="0" noProof="0">
              <a:ln>
                <a:noFill/>
              </a:ln>
              <a:solidFill>
                <a:srgbClr val="F1F0E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3C71"/>
                </a:solidFill>
                <a:effectLst/>
                <a:uLnTx/>
                <a:uFillTx/>
                <a:latin typeface="Aptos"/>
                <a:ea typeface="+mn-ea"/>
                <a:cs typeface="Arial"/>
              </a:rPr>
              <a:t>•Equal proportion</a:t>
            </a:r>
            <a:endParaRPr kumimoji="0" lang="en-GB" sz="1800" b="0" i="0" u="none" strike="noStrike" kern="1200" cap="none" spc="0" normalizeH="0" baseline="0" noProof="0">
              <a:ln>
                <a:noFill/>
              </a:ln>
              <a:solidFill>
                <a:srgbClr val="F1F0E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3C71"/>
                </a:solidFill>
                <a:effectLst/>
                <a:uLnTx/>
                <a:uFillTx/>
                <a:latin typeface="Aptos"/>
                <a:ea typeface="+mn-ea"/>
                <a:cs typeface="Arial"/>
              </a:rPr>
              <a:t>•Fixed % based on floor area</a:t>
            </a:r>
            <a:endParaRPr kumimoji="0" lang="en-US" sz="1800" b="0" i="0" u="none" strike="noStrike" kern="1200" cap="none" spc="0" normalizeH="0" baseline="0" noProof="0">
              <a:ln>
                <a:noFill/>
              </a:ln>
              <a:solidFill>
                <a:srgbClr val="F1F0E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3C71"/>
                </a:solidFill>
                <a:effectLst/>
                <a:uLnTx/>
                <a:uFillTx/>
                <a:latin typeface="Aptos"/>
                <a:ea typeface="+mn-ea"/>
                <a:cs typeface="Arial"/>
              </a:rPr>
              <a:t>•Rateable value</a:t>
            </a:r>
            <a:endParaRPr kumimoji="0" lang="en-GB" sz="1800" b="0" i="0" u="none" strike="noStrike" kern="1200" cap="none" spc="0" normalizeH="0" baseline="0" noProof="0">
              <a:ln>
                <a:noFill/>
              </a:ln>
              <a:solidFill>
                <a:srgbClr val="F1F0E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3C71"/>
                </a:solidFill>
                <a:effectLst/>
                <a:uLnTx/>
                <a:uFillTx/>
                <a:latin typeface="Aptos"/>
                <a:ea typeface="+mn-ea"/>
                <a:cs typeface="Arial"/>
              </a:rPr>
              <a:t>•“fair” or “reasonable” proportions</a:t>
            </a:r>
            <a:endParaRPr kumimoji="0" lang="en-GB" sz="1800" b="0" i="0" u="none" strike="noStrike" kern="1200" cap="none" spc="0" normalizeH="0" baseline="0" noProof="0">
              <a:ln>
                <a:noFill/>
              </a:ln>
              <a:solidFill>
                <a:srgbClr val="F1F0E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3C71"/>
              </a:solidFill>
              <a:effectLst/>
              <a:uLnTx/>
              <a:uFillTx/>
              <a:latin typeface="Aptos" panose="02110004020202020204"/>
              <a:ea typeface="+mn-ea"/>
              <a:cs typeface="Arial"/>
            </a:endParaRPr>
          </a:p>
        </p:txBody>
      </p:sp>
    </p:spTree>
    <p:extLst>
      <p:ext uri="{BB962C8B-B14F-4D97-AF65-F5344CB8AC3E}">
        <p14:creationId xmlns:p14="http://schemas.microsoft.com/office/powerpoint/2010/main" val="565592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986D8-9B4A-2D65-42B5-839EB561493C}"/>
              </a:ext>
            </a:extLst>
          </p:cNvPr>
          <p:cNvSpPr>
            <a:spLocks noGrp="1"/>
          </p:cNvSpPr>
          <p:nvPr>
            <p:ph type="title"/>
          </p:nvPr>
        </p:nvSpPr>
        <p:spPr/>
        <p:txBody>
          <a:bodyPr>
            <a:normAutofit/>
          </a:bodyPr>
          <a:lstStyle/>
          <a:p>
            <a:r>
              <a:rPr lang="en-GB" sz="4400" b="1">
                <a:latin typeface="Arial" panose="020B0604020202020204" pitchFamily="34" charset="0"/>
                <a:cs typeface="Arial" panose="020B0604020202020204" pitchFamily="34" charset="0"/>
              </a:rPr>
              <a:t>Agenda (1)</a:t>
            </a:r>
            <a:r>
              <a:rPr lang="en-GB" sz="5400">
                <a:latin typeface="Arial" panose="020B0604020202020204" pitchFamily="34" charset="0"/>
                <a:cs typeface="Arial" panose="020B0604020202020204" pitchFamily="34" charset="0"/>
              </a:rPr>
              <a:t> </a:t>
            </a:r>
          </a:p>
        </p:txBody>
      </p:sp>
      <p:sp>
        <p:nvSpPr>
          <p:cNvPr id="3" name="Content Placeholder 2">
            <a:extLst>
              <a:ext uri="{FF2B5EF4-FFF2-40B4-BE49-F238E27FC236}">
                <a16:creationId xmlns:a16="http://schemas.microsoft.com/office/drawing/2014/main" id="{F4D3EAB0-62E8-713D-E481-954081654BEC}"/>
              </a:ext>
            </a:extLst>
          </p:cNvPr>
          <p:cNvSpPr>
            <a:spLocks noGrp="1"/>
          </p:cNvSpPr>
          <p:nvPr>
            <p:ph sz="half" idx="1"/>
          </p:nvPr>
        </p:nvSpPr>
        <p:spPr>
          <a:xfrm>
            <a:off x="5209778" y="1372770"/>
            <a:ext cx="6269591" cy="4740595"/>
          </a:xfrm>
        </p:spPr>
        <p:txBody>
          <a:bodyPr vert="horz" lIns="91440" tIns="45720" rIns="91440" bIns="45720" rtlCol="0" anchor="t">
            <a:noAutofit/>
          </a:bodyPr>
          <a:lstStyle/>
          <a:p>
            <a:pPr marL="0" indent="0">
              <a:buNone/>
            </a:pPr>
            <a:r>
              <a:rPr lang="en-GB" sz="2400">
                <a:latin typeface="Segoe UI"/>
                <a:ea typeface="Calibri Light"/>
                <a:cs typeface="Segoe UI"/>
              </a:rPr>
              <a:t> </a:t>
            </a:r>
          </a:p>
        </p:txBody>
      </p:sp>
      <p:graphicFrame>
        <p:nvGraphicFramePr>
          <p:cNvPr id="4" name="Table 3">
            <a:extLst>
              <a:ext uri="{FF2B5EF4-FFF2-40B4-BE49-F238E27FC236}">
                <a16:creationId xmlns:a16="http://schemas.microsoft.com/office/drawing/2014/main" id="{5508B439-F343-3C37-CB01-AA824B5AFA6F}"/>
              </a:ext>
            </a:extLst>
          </p:cNvPr>
          <p:cNvGraphicFramePr>
            <a:graphicFrameLocks noGrp="1"/>
          </p:cNvGraphicFramePr>
          <p:nvPr>
            <p:extLst>
              <p:ext uri="{D42A27DB-BD31-4B8C-83A1-F6EECF244321}">
                <p14:modId xmlns:p14="http://schemas.microsoft.com/office/powerpoint/2010/main" val="3593184720"/>
              </p:ext>
            </p:extLst>
          </p:nvPr>
        </p:nvGraphicFramePr>
        <p:xfrm>
          <a:off x="4689383" y="1789470"/>
          <a:ext cx="7142984" cy="2847913"/>
        </p:xfrm>
        <a:graphic>
          <a:graphicData uri="http://schemas.openxmlformats.org/drawingml/2006/table">
            <a:tbl>
              <a:tblPr firstRow="1" firstCol="1" bandRow="1">
                <a:tableStyleId>{5C22544A-7EE6-4342-B048-85BDC9FD1C3A}</a:tableStyleId>
              </a:tblPr>
              <a:tblGrid>
                <a:gridCol w="1106659">
                  <a:extLst>
                    <a:ext uri="{9D8B030D-6E8A-4147-A177-3AD203B41FA5}">
                      <a16:colId xmlns:a16="http://schemas.microsoft.com/office/drawing/2014/main" val="1830786363"/>
                    </a:ext>
                  </a:extLst>
                </a:gridCol>
                <a:gridCol w="2258033">
                  <a:extLst>
                    <a:ext uri="{9D8B030D-6E8A-4147-A177-3AD203B41FA5}">
                      <a16:colId xmlns:a16="http://schemas.microsoft.com/office/drawing/2014/main" val="1940153736"/>
                    </a:ext>
                  </a:extLst>
                </a:gridCol>
                <a:gridCol w="1531437">
                  <a:extLst>
                    <a:ext uri="{9D8B030D-6E8A-4147-A177-3AD203B41FA5}">
                      <a16:colId xmlns:a16="http://schemas.microsoft.com/office/drawing/2014/main" val="3822899639"/>
                    </a:ext>
                  </a:extLst>
                </a:gridCol>
                <a:gridCol w="2246855">
                  <a:extLst>
                    <a:ext uri="{9D8B030D-6E8A-4147-A177-3AD203B41FA5}">
                      <a16:colId xmlns:a16="http://schemas.microsoft.com/office/drawing/2014/main" val="1797809635"/>
                    </a:ext>
                  </a:extLst>
                </a:gridCol>
              </a:tblGrid>
              <a:tr h="352732">
                <a:tc>
                  <a:txBody>
                    <a:bodyPr/>
                    <a:lstStyle/>
                    <a:p>
                      <a:pPr algn="ctr">
                        <a:buNone/>
                      </a:pPr>
                      <a:r>
                        <a:rPr lang="en-GB" sz="1200">
                          <a:effectLst/>
                          <a:latin typeface="Arial" panose="020B0604020202020204" pitchFamily="34" charset="0"/>
                          <a:cs typeface="Arial" panose="020B0604020202020204" pitchFamily="34" charset="0"/>
                        </a:rPr>
                        <a:t>Time </a:t>
                      </a:r>
                      <a:endParaRPr lang="en-GB" sz="120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tc>
                  <a:txBody>
                    <a:bodyPr/>
                    <a:lstStyle/>
                    <a:p>
                      <a:pPr algn="ctr">
                        <a:buNone/>
                      </a:pPr>
                      <a:r>
                        <a:rPr lang="en-GB" sz="1200">
                          <a:effectLst/>
                          <a:latin typeface="Arial" panose="020B0604020202020204" pitchFamily="34" charset="0"/>
                          <a:cs typeface="Arial" panose="020B0604020202020204" pitchFamily="34" charset="0"/>
                        </a:rPr>
                        <a:t>Item  </a:t>
                      </a:r>
                      <a:endParaRPr lang="en-GB" sz="120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tc>
                  <a:txBody>
                    <a:bodyPr/>
                    <a:lstStyle/>
                    <a:p>
                      <a:pPr algn="ctr">
                        <a:buNone/>
                      </a:pPr>
                      <a:r>
                        <a:rPr lang="en-GB" sz="1200">
                          <a:effectLst/>
                          <a:latin typeface="Arial" panose="020B0604020202020204" pitchFamily="34" charset="0"/>
                          <a:cs typeface="Arial" panose="020B0604020202020204" pitchFamily="34" charset="0"/>
                        </a:rPr>
                        <a:t>Duration  </a:t>
                      </a:r>
                      <a:endParaRPr lang="en-GB" sz="120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tc>
                  <a:txBody>
                    <a:bodyPr/>
                    <a:lstStyle/>
                    <a:p>
                      <a:pPr algn="ctr">
                        <a:buNone/>
                      </a:pPr>
                      <a:r>
                        <a:rPr lang="en-GB" sz="1200">
                          <a:effectLst/>
                          <a:latin typeface="Arial" panose="020B0604020202020204" pitchFamily="34" charset="0"/>
                          <a:cs typeface="Arial" panose="020B0604020202020204" pitchFamily="34" charset="0"/>
                        </a:rPr>
                        <a:t>Presented by </a:t>
                      </a:r>
                      <a:endParaRPr lang="en-GB" sz="120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179276096"/>
                  </a:ext>
                </a:extLst>
              </a:tr>
              <a:tr h="352732">
                <a:tc>
                  <a:txBody>
                    <a:bodyPr/>
                    <a:lstStyle/>
                    <a:p>
                      <a:pPr algn="ctr">
                        <a:buNone/>
                      </a:pPr>
                      <a:r>
                        <a:rPr lang="en-US" sz="1200">
                          <a:effectLst/>
                          <a:latin typeface="Arial" panose="020B0604020202020204" pitchFamily="34" charset="0"/>
                          <a:cs typeface="Arial" panose="020B0604020202020204" pitchFamily="34" charset="0"/>
                        </a:rPr>
                        <a:t>10.00am</a:t>
                      </a:r>
                      <a:r>
                        <a:rPr lang="en-GB" sz="1200">
                          <a:effectLst/>
                          <a:latin typeface="Arial" panose="020B0604020202020204" pitchFamily="34" charset="0"/>
                          <a:cs typeface="Arial" panose="020B0604020202020204" pitchFamily="34" charset="0"/>
                        </a:rPr>
                        <a:t> </a:t>
                      </a:r>
                      <a:endParaRPr lang="en-GB" sz="120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tc>
                  <a:txBody>
                    <a:bodyPr/>
                    <a:lstStyle/>
                    <a:p>
                      <a:pPr algn="ctr">
                        <a:buNone/>
                      </a:pPr>
                      <a:r>
                        <a:rPr lang="en-US" sz="1200">
                          <a:effectLst/>
                          <a:latin typeface="Arial" panose="020B0604020202020204" pitchFamily="34" charset="0"/>
                          <a:cs typeface="Arial" panose="020B0604020202020204" pitchFamily="34" charset="0"/>
                        </a:rPr>
                        <a:t>Welcome</a:t>
                      </a:r>
                      <a:r>
                        <a:rPr lang="en-GB" sz="1200">
                          <a:effectLst/>
                          <a:latin typeface="Arial" panose="020B0604020202020204" pitchFamily="34" charset="0"/>
                          <a:cs typeface="Arial" panose="020B0604020202020204" pitchFamily="34" charset="0"/>
                        </a:rPr>
                        <a:t> </a:t>
                      </a:r>
                      <a:endParaRPr lang="en-GB" sz="120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tc>
                  <a:txBody>
                    <a:bodyPr/>
                    <a:lstStyle/>
                    <a:p>
                      <a:pPr algn="ctr">
                        <a:buNone/>
                      </a:pPr>
                      <a:r>
                        <a:rPr lang="en-GB" sz="1200">
                          <a:effectLst/>
                          <a:latin typeface="Arial" panose="020B0604020202020204" pitchFamily="34" charset="0"/>
                          <a:cs typeface="Arial" panose="020B0604020202020204" pitchFamily="34" charset="0"/>
                        </a:rPr>
                        <a:t>10 minutes </a:t>
                      </a:r>
                      <a:endParaRPr lang="en-GB" sz="120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tc>
                  <a:txBody>
                    <a:bodyPr/>
                    <a:lstStyle/>
                    <a:p>
                      <a:pPr algn="ctr">
                        <a:buNone/>
                      </a:pPr>
                      <a:r>
                        <a:rPr lang="en-GB" sz="1200">
                          <a:effectLst/>
                          <a:latin typeface="Arial" panose="020B0604020202020204" pitchFamily="34" charset="0"/>
                          <a:cs typeface="Arial" panose="020B0604020202020204" pitchFamily="34" charset="0"/>
                        </a:rPr>
                        <a:t>Councillor Twomey</a:t>
                      </a:r>
                      <a:endParaRPr lang="en-GB" sz="120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1499412146"/>
                  </a:ext>
                </a:extLst>
              </a:tr>
              <a:tr h="352732">
                <a:tc>
                  <a:txBody>
                    <a:bodyPr/>
                    <a:lstStyle/>
                    <a:p>
                      <a:pPr algn="ctr">
                        <a:buNone/>
                      </a:pPr>
                      <a:r>
                        <a:rPr lang="en-US" sz="1200">
                          <a:effectLst/>
                          <a:latin typeface="Arial" panose="020B0604020202020204" pitchFamily="34" charset="0"/>
                          <a:cs typeface="Arial" panose="020B0604020202020204" pitchFamily="34" charset="0"/>
                        </a:rPr>
                        <a:t>10:10am</a:t>
                      </a:r>
                      <a:r>
                        <a:rPr lang="en-GB" sz="1200">
                          <a:effectLst/>
                          <a:latin typeface="Arial" panose="020B0604020202020204" pitchFamily="34" charset="0"/>
                          <a:cs typeface="Arial" panose="020B0604020202020204" pitchFamily="34" charset="0"/>
                        </a:rPr>
                        <a:t> </a:t>
                      </a:r>
                      <a:endParaRPr lang="en-GB" sz="120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tc>
                  <a:txBody>
                    <a:bodyPr/>
                    <a:lstStyle/>
                    <a:p>
                      <a:pPr algn="ctr">
                        <a:buNone/>
                      </a:pPr>
                      <a:r>
                        <a:rPr lang="en-US" sz="1200">
                          <a:effectLst/>
                          <a:latin typeface="Arial" panose="020B0604020202020204" pitchFamily="34" charset="0"/>
                          <a:cs typeface="Arial" panose="020B0604020202020204" pitchFamily="34" charset="0"/>
                        </a:rPr>
                        <a:t>Leasehold Reform</a:t>
                      </a:r>
                      <a:r>
                        <a:rPr lang="en-GB" sz="1200">
                          <a:effectLst/>
                          <a:latin typeface="Arial" panose="020B0604020202020204" pitchFamily="34" charset="0"/>
                          <a:cs typeface="Arial" panose="020B0604020202020204" pitchFamily="34" charset="0"/>
                        </a:rPr>
                        <a:t> </a:t>
                      </a:r>
                      <a:endParaRPr lang="en-GB" sz="120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tc>
                  <a:txBody>
                    <a:bodyPr/>
                    <a:lstStyle/>
                    <a:p>
                      <a:pPr algn="ctr">
                        <a:buNone/>
                      </a:pPr>
                      <a:r>
                        <a:rPr lang="en-GB" sz="1200">
                          <a:effectLst/>
                          <a:latin typeface="Arial" panose="020B0604020202020204" pitchFamily="34" charset="0"/>
                          <a:cs typeface="Arial" panose="020B0604020202020204" pitchFamily="34" charset="0"/>
                        </a:rPr>
                        <a:t>40 minutes </a:t>
                      </a:r>
                      <a:endParaRPr lang="en-GB" sz="120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tc>
                  <a:txBody>
                    <a:bodyPr/>
                    <a:lstStyle/>
                    <a:p>
                      <a:pPr algn="ctr">
                        <a:buNone/>
                      </a:pPr>
                      <a:r>
                        <a:rPr lang="en-GB" sz="1200">
                          <a:effectLst/>
                          <a:latin typeface="Arial" panose="020B0604020202020204" pitchFamily="34" charset="0"/>
                          <a:cs typeface="Arial" panose="020B0604020202020204" pitchFamily="34" charset="0"/>
                        </a:rPr>
                        <a:t>Led by LEASE </a:t>
                      </a:r>
                      <a:endParaRPr lang="en-GB" sz="120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26655362"/>
                  </a:ext>
                </a:extLst>
              </a:tr>
              <a:tr h="352732">
                <a:tc>
                  <a:txBody>
                    <a:bodyPr/>
                    <a:lstStyle/>
                    <a:p>
                      <a:pPr algn="ctr">
                        <a:buNone/>
                      </a:pPr>
                      <a:r>
                        <a:rPr lang="en-US" sz="1200">
                          <a:effectLst/>
                          <a:latin typeface="Arial" panose="020B0604020202020204" pitchFamily="34" charset="0"/>
                          <a:cs typeface="Arial" panose="020B0604020202020204" pitchFamily="34" charset="0"/>
                        </a:rPr>
                        <a:t>10:50am</a:t>
                      </a:r>
                      <a:r>
                        <a:rPr lang="en-GB" sz="1200">
                          <a:effectLst/>
                          <a:latin typeface="Arial" panose="020B0604020202020204" pitchFamily="34" charset="0"/>
                          <a:cs typeface="Arial" panose="020B0604020202020204" pitchFamily="34" charset="0"/>
                        </a:rPr>
                        <a:t> </a:t>
                      </a:r>
                      <a:endParaRPr lang="en-GB" sz="120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tc>
                  <a:txBody>
                    <a:bodyPr/>
                    <a:lstStyle/>
                    <a:p>
                      <a:pPr algn="ctr">
                        <a:buNone/>
                      </a:pPr>
                      <a:r>
                        <a:rPr lang="en-US" sz="1200">
                          <a:effectLst/>
                          <a:latin typeface="Arial" panose="020B0604020202020204" pitchFamily="34" charset="0"/>
                          <a:cs typeface="Arial" panose="020B0604020202020204" pitchFamily="34" charset="0"/>
                        </a:rPr>
                        <a:t>Q &amp; A</a:t>
                      </a:r>
                      <a:r>
                        <a:rPr lang="en-GB" sz="1200">
                          <a:effectLst/>
                          <a:latin typeface="Arial" panose="020B0604020202020204" pitchFamily="34" charset="0"/>
                          <a:cs typeface="Arial" panose="020B0604020202020204" pitchFamily="34" charset="0"/>
                        </a:rPr>
                        <a:t> </a:t>
                      </a:r>
                      <a:endParaRPr lang="en-GB" sz="120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tc>
                  <a:txBody>
                    <a:bodyPr/>
                    <a:lstStyle/>
                    <a:p>
                      <a:pPr algn="ctr">
                        <a:buNone/>
                      </a:pPr>
                      <a:r>
                        <a:rPr lang="en-GB" sz="1200">
                          <a:effectLst/>
                          <a:latin typeface="Arial" panose="020B0604020202020204" pitchFamily="34" charset="0"/>
                          <a:cs typeface="Arial" panose="020B0604020202020204" pitchFamily="34" charset="0"/>
                        </a:rPr>
                        <a:t>10 minutes </a:t>
                      </a:r>
                      <a:endParaRPr lang="en-GB" sz="120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tc>
                  <a:txBody>
                    <a:bodyPr/>
                    <a:lstStyle/>
                    <a:p>
                      <a:pPr algn="ctr">
                        <a:buNone/>
                      </a:pPr>
                      <a:r>
                        <a:rPr lang="en-GB" sz="1200">
                          <a:effectLst/>
                          <a:latin typeface="Arial" panose="020B0604020202020204" pitchFamily="34" charset="0"/>
                          <a:cs typeface="Arial" panose="020B0604020202020204" pitchFamily="34" charset="0"/>
                        </a:rPr>
                        <a:t> All  </a:t>
                      </a:r>
                      <a:endParaRPr lang="en-GB" sz="120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1237229898"/>
                  </a:ext>
                </a:extLst>
              </a:tr>
              <a:tr h="352733">
                <a:tc>
                  <a:txBody>
                    <a:bodyPr/>
                    <a:lstStyle/>
                    <a:p>
                      <a:pPr algn="ctr">
                        <a:buNone/>
                      </a:pPr>
                      <a:r>
                        <a:rPr lang="en-US" sz="1200">
                          <a:effectLst/>
                          <a:latin typeface="Arial" panose="020B0604020202020204" pitchFamily="34" charset="0"/>
                          <a:cs typeface="Arial" panose="020B0604020202020204" pitchFamily="34" charset="0"/>
                        </a:rPr>
                        <a:t>11:00am </a:t>
                      </a:r>
                      <a:endParaRPr lang="en-GB" sz="1200">
                        <a:effectLst/>
                        <a:latin typeface="Arial" panose="020B0604020202020204" pitchFamily="34" charset="0"/>
                        <a:cs typeface="Arial" panose="020B0604020202020204" pitchFamily="34" charset="0"/>
                      </a:endParaRPr>
                    </a:p>
                    <a:p>
                      <a:pPr algn="ctr">
                        <a:buNone/>
                      </a:pPr>
                      <a:endParaRPr lang="en-GB" sz="120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tc>
                  <a:txBody>
                    <a:bodyPr/>
                    <a:lstStyle/>
                    <a:p>
                      <a:pPr algn="ctr">
                        <a:buNone/>
                      </a:pPr>
                      <a:r>
                        <a:rPr lang="en-US" sz="1200">
                          <a:effectLst/>
                          <a:latin typeface="Arial" panose="020B0604020202020204" pitchFamily="34" charset="0"/>
                          <a:cs typeface="Arial" panose="020B0604020202020204" pitchFamily="34" charset="0"/>
                        </a:rPr>
                        <a:t>Services Charges 101</a:t>
                      </a:r>
                      <a:r>
                        <a:rPr lang="en-GB" sz="1200">
                          <a:effectLst/>
                          <a:latin typeface="Arial" panose="020B0604020202020204" pitchFamily="34" charset="0"/>
                          <a:cs typeface="Arial" panose="020B0604020202020204" pitchFamily="34" charset="0"/>
                        </a:rPr>
                        <a:t> </a:t>
                      </a:r>
                    </a:p>
                  </a:txBody>
                  <a:tcPr marL="0" marR="0" marT="0" marB="0" anchor="ctr"/>
                </a:tc>
                <a:tc>
                  <a:txBody>
                    <a:bodyPr/>
                    <a:lstStyle/>
                    <a:p>
                      <a:pPr algn="ctr">
                        <a:buNone/>
                      </a:pPr>
                      <a:r>
                        <a:rPr lang="en-GB" sz="1200">
                          <a:effectLst/>
                          <a:latin typeface="Arial" panose="020B0604020202020204" pitchFamily="34" charset="0"/>
                          <a:cs typeface="Arial" panose="020B0604020202020204" pitchFamily="34" charset="0"/>
                        </a:rPr>
                        <a:t>40 minutes </a:t>
                      </a:r>
                    </a:p>
                  </a:txBody>
                  <a:tcPr marL="0" marR="0" marT="0" marB="0" anchor="ctr"/>
                </a:tc>
                <a:tc>
                  <a:txBody>
                    <a:bodyPr/>
                    <a:lstStyle/>
                    <a:p>
                      <a:pPr algn="ctr">
                        <a:buNone/>
                      </a:pPr>
                      <a:r>
                        <a:rPr lang="en-GB" sz="1200">
                          <a:effectLst/>
                          <a:latin typeface="Arial" panose="020B0604020202020204" pitchFamily="34" charset="0"/>
                          <a:cs typeface="Arial" panose="020B0604020202020204" pitchFamily="34" charset="0"/>
                        </a:rPr>
                        <a:t>Led by LEASE </a:t>
                      </a:r>
                    </a:p>
                  </a:txBody>
                  <a:tcPr marL="0" marR="0" marT="0" marB="0" anchor="ctr"/>
                </a:tc>
                <a:extLst>
                  <a:ext uri="{0D108BD9-81ED-4DB2-BD59-A6C34878D82A}">
                    <a16:rowId xmlns:a16="http://schemas.microsoft.com/office/drawing/2014/main" val="3760396853"/>
                  </a:ext>
                </a:extLst>
              </a:tr>
              <a:tr h="352733">
                <a:tc>
                  <a:txBody>
                    <a:bodyPr/>
                    <a:lstStyle/>
                    <a:p>
                      <a:pPr algn="ctr">
                        <a:buNone/>
                      </a:pPr>
                      <a:r>
                        <a:rPr lang="en-US" sz="1200">
                          <a:effectLst/>
                          <a:latin typeface="Arial" panose="020B0604020202020204" pitchFamily="34" charset="0"/>
                          <a:cs typeface="Arial" panose="020B0604020202020204" pitchFamily="34" charset="0"/>
                        </a:rPr>
                        <a:t>11:40am</a:t>
                      </a:r>
                      <a:endParaRPr lang="en-GB" sz="120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cs typeface="Arial" panose="020B0604020202020204" pitchFamily="34" charset="0"/>
                        </a:rPr>
                        <a:t>Q and A </a:t>
                      </a:r>
                      <a:endParaRPr lang="en-GB" sz="1200" dirty="0">
                        <a:effectLst/>
                        <a:latin typeface="Arial" panose="020B0604020202020204" pitchFamily="34" charset="0"/>
                        <a:ea typeface="Aptos" panose="020B0004020202020204" pitchFamily="34" charset="0"/>
                        <a:cs typeface="Arial" panose="020B0604020202020204" pitchFamily="34" charset="0"/>
                      </a:endParaRPr>
                    </a:p>
                    <a:p>
                      <a:pPr algn="ctr">
                        <a:buNone/>
                      </a:pPr>
                      <a:endParaRPr lang="en-GB" sz="12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effectLst/>
                          <a:latin typeface="Arial" panose="020B0604020202020204" pitchFamily="34" charset="0"/>
                          <a:cs typeface="Arial" panose="020B0604020202020204" pitchFamily="34" charset="0"/>
                        </a:rPr>
                        <a:t>10 minutes  </a:t>
                      </a:r>
                      <a:endParaRPr lang="en-GB" sz="1200">
                        <a:effectLst/>
                        <a:latin typeface="Arial" panose="020B0604020202020204" pitchFamily="34" charset="0"/>
                        <a:ea typeface="Aptos" panose="020B0004020202020204" pitchFamily="34" charset="0"/>
                        <a:cs typeface="Arial" panose="020B0604020202020204" pitchFamily="34" charset="0"/>
                      </a:endParaRPr>
                    </a:p>
                    <a:p>
                      <a:pPr algn="ctr">
                        <a:buNone/>
                      </a:pPr>
                      <a:endParaRPr lang="en-GB" sz="120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cs typeface="Arial" panose="020B0604020202020204" pitchFamily="34" charset="0"/>
                        </a:rPr>
                        <a:t>ALL</a:t>
                      </a:r>
                      <a:endParaRPr lang="en-GB" sz="12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2346245870"/>
                  </a:ext>
                </a:extLst>
              </a:tr>
              <a:tr h="705465">
                <a:tc>
                  <a:txBody>
                    <a:bodyPr/>
                    <a:lstStyle/>
                    <a:p>
                      <a:pPr algn="ctr">
                        <a:buNone/>
                      </a:pPr>
                      <a:r>
                        <a:rPr lang="en-US" sz="1200">
                          <a:effectLst/>
                          <a:latin typeface="Arial" panose="020B0604020202020204" pitchFamily="34" charset="0"/>
                          <a:cs typeface="Arial" panose="020B0604020202020204" pitchFamily="34" charset="0"/>
                        </a:rPr>
                        <a:t>11.50am</a:t>
                      </a:r>
                      <a:r>
                        <a:rPr lang="en-GB" sz="1200">
                          <a:effectLst/>
                          <a:latin typeface="Arial" panose="020B0604020202020204" pitchFamily="34" charset="0"/>
                          <a:cs typeface="Arial" panose="020B0604020202020204" pitchFamily="34" charset="0"/>
                        </a:rPr>
                        <a:t> </a:t>
                      </a:r>
                      <a:endParaRPr lang="en-GB" sz="120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tc>
                  <a:txBody>
                    <a:bodyPr/>
                    <a:lstStyle/>
                    <a:p>
                      <a:pPr algn="ctr">
                        <a:buNone/>
                      </a:pPr>
                      <a:r>
                        <a:rPr lang="en-US" sz="1200">
                          <a:effectLst/>
                          <a:latin typeface="Arial" panose="020B0604020202020204" pitchFamily="34" charset="0"/>
                          <a:cs typeface="Arial" panose="020B0604020202020204" pitchFamily="34" charset="0"/>
                        </a:rPr>
                        <a:t>LBBD Leaseholders update </a:t>
                      </a:r>
                      <a:endParaRPr lang="en-GB" sz="120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tc>
                  <a:txBody>
                    <a:bodyPr/>
                    <a:lstStyle/>
                    <a:p>
                      <a:pPr algn="ctr">
                        <a:buNone/>
                      </a:pPr>
                      <a:r>
                        <a:rPr lang="en-GB" sz="1200">
                          <a:effectLst/>
                          <a:latin typeface="Arial" panose="020B0604020202020204" pitchFamily="34" charset="0"/>
                          <a:cs typeface="Arial" panose="020B0604020202020204" pitchFamily="34" charset="0"/>
                        </a:rPr>
                        <a:t>20 minutes </a:t>
                      </a:r>
                      <a:endParaRPr lang="en-GB" sz="120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tc>
                  <a:txBody>
                    <a:bodyPr/>
                    <a:lstStyle/>
                    <a:p>
                      <a:pPr algn="ctr">
                        <a:buNone/>
                      </a:pPr>
                      <a:r>
                        <a:rPr lang="en-GB" sz="1200" dirty="0">
                          <a:effectLst/>
                          <a:latin typeface="Arial" panose="020B0604020202020204" pitchFamily="34" charset="0"/>
                          <a:cs typeface="Arial" panose="020B0604020202020204" pitchFamily="34" charset="0"/>
                        </a:rPr>
                        <a:t>Sales and Leasehold Team, LBBD </a:t>
                      </a:r>
                    </a:p>
                  </a:txBody>
                  <a:tcPr marL="0" marR="0" marT="0" marB="0" anchor="ctr"/>
                </a:tc>
                <a:extLst>
                  <a:ext uri="{0D108BD9-81ED-4DB2-BD59-A6C34878D82A}">
                    <a16:rowId xmlns:a16="http://schemas.microsoft.com/office/drawing/2014/main" val="4053553623"/>
                  </a:ext>
                </a:extLst>
              </a:tr>
            </a:tbl>
          </a:graphicData>
        </a:graphic>
      </p:graphicFrame>
    </p:spTree>
    <p:extLst>
      <p:ext uri="{BB962C8B-B14F-4D97-AF65-F5344CB8AC3E}">
        <p14:creationId xmlns:p14="http://schemas.microsoft.com/office/powerpoint/2010/main" val="3960119905"/>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2A97862-A669-411E-5FC1-C731F1C3E088}"/>
            </a:ext>
          </a:extLst>
        </p:cNvPr>
        <p:cNvGrpSpPr/>
        <p:nvPr/>
      </p:nvGrpSpPr>
      <p:grpSpPr>
        <a:xfrm>
          <a:off x="0" y="0"/>
          <a:ext cx="0" cy="0"/>
          <a:chOff x="0" y="0"/>
          <a:chExt cx="0" cy="0"/>
        </a:xfrm>
      </p:grpSpPr>
      <p:pic>
        <p:nvPicPr>
          <p:cNvPr id="27" name="Content Placeholder 4">
            <a:extLst>
              <a:ext uri="{FF2B5EF4-FFF2-40B4-BE49-F238E27FC236}">
                <a16:creationId xmlns:a16="http://schemas.microsoft.com/office/drawing/2014/main" id="{346A912B-204A-E43F-7334-048C2FD22A7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67399" y="176981"/>
            <a:ext cx="2143970" cy="670512"/>
          </a:xfrm>
        </p:spPr>
      </p:pic>
      <p:cxnSp>
        <p:nvCxnSpPr>
          <p:cNvPr id="28" name="Straight Connector 27">
            <a:extLst>
              <a:ext uri="{FF2B5EF4-FFF2-40B4-BE49-F238E27FC236}">
                <a16:creationId xmlns:a16="http://schemas.microsoft.com/office/drawing/2014/main" id="{4B0A75C6-D822-3215-D90F-3CC776CCF52D}"/>
              </a:ext>
            </a:extLst>
          </p:cNvPr>
          <p:cNvCxnSpPr>
            <a:cxnSpLocks/>
          </p:cNvCxnSpPr>
          <p:nvPr/>
        </p:nvCxnSpPr>
        <p:spPr>
          <a:xfrm>
            <a:off x="443025" y="847493"/>
            <a:ext cx="11305949" cy="0"/>
          </a:xfrm>
          <a:prstGeom prst="line">
            <a:avLst/>
          </a:prstGeom>
          <a:ln>
            <a:solidFill>
              <a:schemeClr val="accent4"/>
            </a:solidFill>
          </a:ln>
        </p:spPr>
        <p:style>
          <a:lnRef idx="3">
            <a:schemeClr val="accent4"/>
          </a:lnRef>
          <a:fillRef idx="0">
            <a:schemeClr val="accent4"/>
          </a:fillRef>
          <a:effectRef idx="2">
            <a:schemeClr val="accent4"/>
          </a:effectRef>
          <a:fontRef idx="minor">
            <a:schemeClr val="tx1"/>
          </a:fontRef>
        </p:style>
      </p:cxnSp>
      <p:sp>
        <p:nvSpPr>
          <p:cNvPr id="5" name="Slide Number Placeholder 4">
            <a:extLst>
              <a:ext uri="{FF2B5EF4-FFF2-40B4-BE49-F238E27FC236}">
                <a16:creationId xmlns:a16="http://schemas.microsoft.com/office/drawing/2014/main" id="{F6C54F91-DB5B-96C2-9C08-C0E7FFF164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B070-E42D-4CEA-8A1E-DD1D82EB581B}" type="slidenum">
              <a:rPr kumimoji="0" lang="en-GB" sz="1200" b="0" i="0" u="none" strike="noStrike" kern="1200" cap="none" spc="0" normalizeH="0" baseline="0" noProof="0" smtClean="0">
                <a:ln>
                  <a:noFill/>
                </a:ln>
                <a:solidFill>
                  <a:srgbClr val="003C71">
                    <a:lumMod val="60000"/>
                    <a:lumOff val="40000"/>
                  </a:srgb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3C71">
                  <a:lumMod val="60000"/>
                  <a:lumOff val="40000"/>
                </a:srgbClr>
              </a:solidFill>
              <a:effectLst/>
              <a:uLnTx/>
              <a:uFillTx/>
              <a:latin typeface="Aptos" panose="02110004020202020204"/>
              <a:ea typeface="+mn-ea"/>
              <a:cs typeface="+mn-cs"/>
            </a:endParaRPr>
          </a:p>
        </p:txBody>
      </p:sp>
      <p:sp>
        <p:nvSpPr>
          <p:cNvPr id="3" name="Title 1">
            <a:extLst>
              <a:ext uri="{FF2B5EF4-FFF2-40B4-BE49-F238E27FC236}">
                <a16:creationId xmlns:a16="http://schemas.microsoft.com/office/drawing/2014/main" id="{830A1E48-162E-E436-7F76-A46F839F8F9D}"/>
              </a:ext>
            </a:extLst>
          </p:cNvPr>
          <p:cNvSpPr>
            <a:spLocks noGrp="1"/>
          </p:cNvSpPr>
          <p:nvPr/>
        </p:nvSpPr>
        <p:spPr>
          <a:xfrm>
            <a:off x="446314" y="175048"/>
            <a:ext cx="8986982" cy="6705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3C71"/>
                </a:solidFill>
                <a:effectLst/>
                <a:uLnTx/>
                <a:uFillTx/>
                <a:latin typeface="Aptos Display" panose="02110004020202020204"/>
                <a:ea typeface="+mj-ea"/>
                <a:cs typeface="+mj-cs"/>
              </a:rPr>
              <a:t>Historic service charges</a:t>
            </a:r>
            <a:endParaRPr kumimoji="0" lang="en-US" sz="4400" b="0" i="0" u="none" strike="noStrike" kern="1200" cap="none" spc="0" normalizeH="0" baseline="0" noProof="0" dirty="0">
              <a:ln>
                <a:noFill/>
              </a:ln>
              <a:solidFill>
                <a:srgbClr val="F1F0EE"/>
              </a:solidFill>
              <a:effectLst/>
              <a:uLnTx/>
              <a:uFillTx/>
              <a:latin typeface="Aptos Display" panose="02110004020202020204"/>
              <a:ea typeface="+mj-ea"/>
              <a:cs typeface="+mj-cs"/>
            </a:endParaRPr>
          </a:p>
        </p:txBody>
      </p:sp>
      <p:sp>
        <p:nvSpPr>
          <p:cNvPr id="6" name="TextBox 5">
            <a:extLst>
              <a:ext uri="{FF2B5EF4-FFF2-40B4-BE49-F238E27FC236}">
                <a16:creationId xmlns:a16="http://schemas.microsoft.com/office/drawing/2014/main" id="{F58C8358-FA0D-EA5C-BE9E-C923A103DD58}"/>
              </a:ext>
            </a:extLst>
          </p:cNvPr>
          <p:cNvSpPr txBox="1"/>
          <p:nvPr/>
        </p:nvSpPr>
        <p:spPr>
          <a:xfrm>
            <a:off x="446314" y="1415143"/>
            <a:ext cx="8316685"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•Limitation Act 1980</a:t>
            </a:r>
            <a:endParaRPr kumimoji="0" lang="en-US" sz="1800" b="0" i="0" u="none" strike="noStrike" kern="1200" cap="none" spc="0" normalizeH="0" baseline="0" noProof="0" dirty="0">
              <a:ln>
                <a:noFill/>
              </a:ln>
              <a:solidFill>
                <a:srgbClr val="F1F0E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•Rent</a:t>
            </a:r>
            <a:endParaRPr kumimoji="0" lang="en-GB" sz="1800" b="0" i="0" u="none" strike="noStrike" kern="1200" cap="none" spc="0" normalizeH="0" baseline="0" noProof="0" dirty="0">
              <a:ln>
                <a:noFill/>
              </a:ln>
              <a:solidFill>
                <a:srgbClr val="F1F0E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•6 years</a:t>
            </a:r>
            <a:endParaRPr kumimoji="0" lang="en-US" sz="1800" b="0" i="0" u="none" strike="noStrike" kern="1200" cap="none" spc="0" normalizeH="0" baseline="0" noProof="0" dirty="0">
              <a:ln>
                <a:noFill/>
              </a:ln>
              <a:solidFill>
                <a:srgbClr val="F1F0E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•Service charges</a:t>
            </a:r>
            <a:endParaRPr kumimoji="0" lang="en-GB" sz="1800" b="0" i="0" u="none" strike="noStrike" kern="1200" cap="none" spc="0" normalizeH="0" baseline="0" noProof="0" dirty="0">
              <a:ln>
                <a:noFill/>
              </a:ln>
              <a:solidFill>
                <a:srgbClr val="F1F0E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•12 years</a:t>
            </a:r>
            <a:endParaRPr kumimoji="0" lang="en-GB" sz="1800" b="0" i="0" u="none" strike="noStrike" kern="1200" cap="none" spc="0" normalizeH="0" baseline="0" noProof="0" dirty="0">
              <a:ln>
                <a:noFill/>
              </a:ln>
              <a:solidFill>
                <a:srgbClr val="F1F0E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3C71"/>
              </a:solidFill>
              <a:effectLst/>
              <a:uLnTx/>
              <a:uFillTx/>
              <a:latin typeface="Aptos" panose="02110004020202020204"/>
              <a:ea typeface="+mn-ea"/>
              <a:cs typeface="Arial"/>
            </a:endParaRPr>
          </a:p>
        </p:txBody>
      </p:sp>
    </p:spTree>
    <p:extLst>
      <p:ext uri="{BB962C8B-B14F-4D97-AF65-F5344CB8AC3E}">
        <p14:creationId xmlns:p14="http://schemas.microsoft.com/office/powerpoint/2010/main" val="2148444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8AA12D2-4987-4949-C4A1-B8E24EC943A5}"/>
            </a:ext>
          </a:extLst>
        </p:cNvPr>
        <p:cNvGrpSpPr/>
        <p:nvPr/>
      </p:nvGrpSpPr>
      <p:grpSpPr>
        <a:xfrm>
          <a:off x="0" y="0"/>
          <a:ext cx="0" cy="0"/>
          <a:chOff x="0" y="0"/>
          <a:chExt cx="0" cy="0"/>
        </a:xfrm>
      </p:grpSpPr>
      <p:pic>
        <p:nvPicPr>
          <p:cNvPr id="27" name="Content Placeholder 4">
            <a:extLst>
              <a:ext uri="{FF2B5EF4-FFF2-40B4-BE49-F238E27FC236}">
                <a16:creationId xmlns:a16="http://schemas.microsoft.com/office/drawing/2014/main" id="{72D98D03-E38B-CA3D-6C65-E5AD6902D77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67399" y="176981"/>
            <a:ext cx="2143970" cy="670512"/>
          </a:xfrm>
        </p:spPr>
      </p:pic>
      <p:cxnSp>
        <p:nvCxnSpPr>
          <p:cNvPr id="28" name="Straight Connector 27">
            <a:extLst>
              <a:ext uri="{FF2B5EF4-FFF2-40B4-BE49-F238E27FC236}">
                <a16:creationId xmlns:a16="http://schemas.microsoft.com/office/drawing/2014/main" id="{A08CF2A5-A04E-4D84-CFD1-9EDE5E6EDE8C}"/>
              </a:ext>
            </a:extLst>
          </p:cNvPr>
          <p:cNvCxnSpPr>
            <a:cxnSpLocks/>
          </p:cNvCxnSpPr>
          <p:nvPr/>
        </p:nvCxnSpPr>
        <p:spPr>
          <a:xfrm>
            <a:off x="443025" y="847493"/>
            <a:ext cx="11305949" cy="0"/>
          </a:xfrm>
          <a:prstGeom prst="line">
            <a:avLst/>
          </a:prstGeom>
          <a:ln>
            <a:solidFill>
              <a:schemeClr val="accent4"/>
            </a:solidFill>
          </a:ln>
        </p:spPr>
        <p:style>
          <a:lnRef idx="3">
            <a:schemeClr val="accent4"/>
          </a:lnRef>
          <a:fillRef idx="0">
            <a:schemeClr val="accent4"/>
          </a:fillRef>
          <a:effectRef idx="2">
            <a:schemeClr val="accent4"/>
          </a:effectRef>
          <a:fontRef idx="minor">
            <a:schemeClr val="tx1"/>
          </a:fontRef>
        </p:style>
      </p:cxnSp>
      <p:sp>
        <p:nvSpPr>
          <p:cNvPr id="5" name="Slide Number Placeholder 4">
            <a:extLst>
              <a:ext uri="{FF2B5EF4-FFF2-40B4-BE49-F238E27FC236}">
                <a16:creationId xmlns:a16="http://schemas.microsoft.com/office/drawing/2014/main" id="{C69B4404-C020-3D9C-3921-B47349F8D0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B070-E42D-4CEA-8A1E-DD1D82EB581B}" type="slidenum">
              <a:rPr kumimoji="0" lang="en-GB" sz="1200" b="0" i="0" u="none" strike="noStrike" kern="1200" cap="none" spc="0" normalizeH="0" baseline="0" noProof="0" smtClean="0">
                <a:ln>
                  <a:noFill/>
                </a:ln>
                <a:solidFill>
                  <a:srgbClr val="003C71">
                    <a:lumMod val="60000"/>
                    <a:lumOff val="40000"/>
                  </a:srgb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3C71">
                  <a:lumMod val="60000"/>
                  <a:lumOff val="40000"/>
                </a:srgbClr>
              </a:solidFill>
              <a:effectLst/>
              <a:uLnTx/>
              <a:uFillTx/>
              <a:latin typeface="Aptos" panose="02110004020202020204"/>
              <a:ea typeface="+mn-ea"/>
              <a:cs typeface="+mn-cs"/>
            </a:endParaRPr>
          </a:p>
        </p:txBody>
      </p:sp>
      <p:sp>
        <p:nvSpPr>
          <p:cNvPr id="3" name="Title 1">
            <a:extLst>
              <a:ext uri="{FF2B5EF4-FFF2-40B4-BE49-F238E27FC236}">
                <a16:creationId xmlns:a16="http://schemas.microsoft.com/office/drawing/2014/main" id="{65AEE134-2CA2-D55B-99FF-2266B133B548}"/>
              </a:ext>
            </a:extLst>
          </p:cNvPr>
          <p:cNvSpPr>
            <a:spLocks noGrp="1"/>
          </p:cNvSpPr>
          <p:nvPr/>
        </p:nvSpPr>
        <p:spPr>
          <a:xfrm>
            <a:off x="446314" y="175048"/>
            <a:ext cx="8986982" cy="6705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3C71"/>
                </a:solidFill>
                <a:effectLst/>
                <a:uLnTx/>
                <a:uFillTx/>
                <a:latin typeface="Aptos Display" panose="02110004020202020204"/>
                <a:ea typeface="+mj-ea"/>
                <a:cs typeface="+mj-cs"/>
              </a:rPr>
              <a:t>Historic service charges</a:t>
            </a:r>
            <a:endParaRPr kumimoji="0" lang="en-US" sz="4400" b="0" i="0" u="none" strike="noStrike" kern="1200" cap="none" spc="0" normalizeH="0" baseline="0" noProof="0" dirty="0">
              <a:ln>
                <a:noFill/>
              </a:ln>
              <a:solidFill>
                <a:srgbClr val="F1F0EE"/>
              </a:solidFill>
              <a:effectLst/>
              <a:uLnTx/>
              <a:uFillTx/>
              <a:latin typeface="Aptos Display" panose="02110004020202020204"/>
              <a:ea typeface="+mj-ea"/>
              <a:cs typeface="+mj-cs"/>
            </a:endParaRPr>
          </a:p>
        </p:txBody>
      </p:sp>
      <p:sp>
        <p:nvSpPr>
          <p:cNvPr id="6" name="TextBox 5">
            <a:extLst>
              <a:ext uri="{FF2B5EF4-FFF2-40B4-BE49-F238E27FC236}">
                <a16:creationId xmlns:a16="http://schemas.microsoft.com/office/drawing/2014/main" id="{95F41895-A0EA-8D73-65A6-CABA994EC1CF}"/>
              </a:ext>
            </a:extLst>
          </p:cNvPr>
          <p:cNvSpPr txBox="1"/>
          <p:nvPr/>
        </p:nvSpPr>
        <p:spPr>
          <a:xfrm>
            <a:off x="446314" y="1426029"/>
            <a:ext cx="11593284"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•S20B of the Landlord and Tenant Act 1985</a:t>
            </a:r>
            <a:endParaRPr kumimoji="0" lang="en-US" sz="1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a:t>
            </a:r>
            <a:endParaRPr kumimoji="0" lang="en-GB" sz="1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•Not payable if “incurred” 18 months before either service charge demand or written notification</a:t>
            </a:r>
            <a:endParaRPr kumimoji="0" lang="en-US" sz="1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a:t>
            </a:r>
            <a:endParaRPr kumimoji="0" lang="en-GB" sz="1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•“Incurred” =receipt/payment of invoice</a:t>
            </a:r>
            <a:endParaRPr kumimoji="0" lang="en-GB" sz="1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Calibri"/>
              <a:buChar char="-"/>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Om Property Management Limited </a:t>
            </a:r>
            <a:r>
              <a:rPr kumimoji="0" lang="en-GB" sz="3200" b="0" i="0" u="none" strike="noStrike" kern="1200" cap="none" spc="0" normalizeH="0" baseline="0" noProof="0" dirty="0" err="1">
                <a:ln>
                  <a:noFill/>
                </a:ln>
                <a:solidFill>
                  <a:srgbClr val="003C71"/>
                </a:solidFill>
                <a:effectLst/>
                <a:uLnTx/>
                <a:uFillTx/>
                <a:latin typeface="Aptos"/>
                <a:ea typeface="+mn-ea"/>
                <a:cs typeface="Arial"/>
              </a:rPr>
              <a:t>v.Burr</a:t>
            </a:r>
            <a:r>
              <a:rPr kumimoji="0" lang="en-GB" sz="3200" b="0" i="0" u="none" strike="noStrike" kern="1200" cap="none" spc="0" normalizeH="0" baseline="0" noProof="0" dirty="0">
                <a:ln>
                  <a:noFill/>
                </a:ln>
                <a:solidFill>
                  <a:srgbClr val="003C71"/>
                </a:solidFill>
                <a:effectLst/>
                <a:uLnTx/>
                <a:uFillTx/>
                <a:latin typeface="Aptos"/>
                <a:ea typeface="+mn-ea"/>
                <a:cs typeface="Arial"/>
              </a:rPr>
              <a:t>  [2013] EWCA </a:t>
            </a:r>
            <a:r>
              <a:rPr kumimoji="0" lang="en-GB" sz="3200" b="0" i="0" u="none" strike="noStrike" kern="1200" cap="none" spc="0" normalizeH="0" baseline="0" noProof="0" dirty="0" err="1">
                <a:ln>
                  <a:noFill/>
                </a:ln>
                <a:solidFill>
                  <a:srgbClr val="003C71"/>
                </a:solidFill>
                <a:effectLst/>
                <a:uLnTx/>
                <a:uFillTx/>
                <a:latin typeface="Aptos"/>
                <a:ea typeface="+mn-ea"/>
                <a:cs typeface="Arial"/>
              </a:rPr>
              <a:t>Civ</a:t>
            </a:r>
            <a:r>
              <a:rPr kumimoji="0" lang="en-GB" sz="3200" b="0" i="0" u="none" strike="noStrike" kern="1200" cap="none" spc="0" normalizeH="0" baseline="0" noProof="0" dirty="0">
                <a:ln>
                  <a:noFill/>
                </a:ln>
                <a:solidFill>
                  <a:srgbClr val="003C71"/>
                </a:solidFill>
                <a:effectLst/>
                <a:uLnTx/>
                <a:uFillTx/>
                <a:latin typeface="Aptos"/>
                <a:ea typeface="+mn-ea"/>
                <a:cs typeface="Arial"/>
              </a:rPr>
              <a:t> 479</a:t>
            </a:r>
            <a:endParaRPr kumimoji="0" lang="en-GB" sz="1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3C71"/>
              </a:solidFill>
              <a:effectLst/>
              <a:uLnTx/>
              <a:uFillTx/>
              <a:latin typeface="Aptos" panose="02110004020202020204"/>
              <a:ea typeface="+mn-ea"/>
              <a:cs typeface="Arial"/>
            </a:endParaRPr>
          </a:p>
        </p:txBody>
      </p:sp>
    </p:spTree>
    <p:extLst>
      <p:ext uri="{BB962C8B-B14F-4D97-AF65-F5344CB8AC3E}">
        <p14:creationId xmlns:p14="http://schemas.microsoft.com/office/powerpoint/2010/main" val="11106383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04FDC6A-0E85-7AC3-264A-7AECBBC10F9C}"/>
            </a:ext>
          </a:extLst>
        </p:cNvPr>
        <p:cNvGrpSpPr/>
        <p:nvPr/>
      </p:nvGrpSpPr>
      <p:grpSpPr>
        <a:xfrm>
          <a:off x="0" y="0"/>
          <a:ext cx="0" cy="0"/>
          <a:chOff x="0" y="0"/>
          <a:chExt cx="0" cy="0"/>
        </a:xfrm>
      </p:grpSpPr>
      <p:pic>
        <p:nvPicPr>
          <p:cNvPr id="27" name="Content Placeholder 4">
            <a:extLst>
              <a:ext uri="{FF2B5EF4-FFF2-40B4-BE49-F238E27FC236}">
                <a16:creationId xmlns:a16="http://schemas.microsoft.com/office/drawing/2014/main" id="{B6F679E7-A299-E9E3-FBF4-55E7E7DB942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67399" y="176981"/>
            <a:ext cx="2143970" cy="670512"/>
          </a:xfrm>
        </p:spPr>
      </p:pic>
      <p:cxnSp>
        <p:nvCxnSpPr>
          <p:cNvPr id="28" name="Straight Connector 27">
            <a:extLst>
              <a:ext uri="{FF2B5EF4-FFF2-40B4-BE49-F238E27FC236}">
                <a16:creationId xmlns:a16="http://schemas.microsoft.com/office/drawing/2014/main" id="{21F06434-8865-FA6D-EFDB-1887A737BB66}"/>
              </a:ext>
            </a:extLst>
          </p:cNvPr>
          <p:cNvCxnSpPr>
            <a:cxnSpLocks/>
          </p:cNvCxnSpPr>
          <p:nvPr/>
        </p:nvCxnSpPr>
        <p:spPr>
          <a:xfrm>
            <a:off x="443025" y="847493"/>
            <a:ext cx="11305949" cy="0"/>
          </a:xfrm>
          <a:prstGeom prst="line">
            <a:avLst/>
          </a:prstGeom>
          <a:ln>
            <a:solidFill>
              <a:schemeClr val="accent4"/>
            </a:solidFill>
          </a:ln>
        </p:spPr>
        <p:style>
          <a:lnRef idx="3">
            <a:schemeClr val="accent4"/>
          </a:lnRef>
          <a:fillRef idx="0">
            <a:schemeClr val="accent4"/>
          </a:fillRef>
          <a:effectRef idx="2">
            <a:schemeClr val="accent4"/>
          </a:effectRef>
          <a:fontRef idx="minor">
            <a:schemeClr val="tx1"/>
          </a:fontRef>
        </p:style>
      </p:cxnSp>
      <p:sp>
        <p:nvSpPr>
          <p:cNvPr id="5" name="Slide Number Placeholder 4">
            <a:extLst>
              <a:ext uri="{FF2B5EF4-FFF2-40B4-BE49-F238E27FC236}">
                <a16:creationId xmlns:a16="http://schemas.microsoft.com/office/drawing/2014/main" id="{0C08463D-1DF9-1B51-D217-6A949E5D98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B070-E42D-4CEA-8A1E-DD1D82EB581B}" type="slidenum">
              <a:rPr kumimoji="0" lang="en-GB" sz="1200" b="0" i="0" u="none" strike="noStrike" kern="1200" cap="none" spc="0" normalizeH="0" baseline="0" noProof="0" smtClean="0">
                <a:ln>
                  <a:noFill/>
                </a:ln>
                <a:solidFill>
                  <a:srgbClr val="003C71">
                    <a:lumMod val="60000"/>
                    <a:lumOff val="40000"/>
                  </a:srgb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03C71">
                  <a:lumMod val="60000"/>
                  <a:lumOff val="40000"/>
                </a:srgbClr>
              </a:solidFill>
              <a:effectLst/>
              <a:uLnTx/>
              <a:uFillTx/>
              <a:latin typeface="Aptos" panose="02110004020202020204"/>
              <a:ea typeface="+mn-ea"/>
              <a:cs typeface="+mn-cs"/>
            </a:endParaRPr>
          </a:p>
        </p:txBody>
      </p:sp>
      <p:sp>
        <p:nvSpPr>
          <p:cNvPr id="3" name="Title 1">
            <a:extLst>
              <a:ext uri="{FF2B5EF4-FFF2-40B4-BE49-F238E27FC236}">
                <a16:creationId xmlns:a16="http://schemas.microsoft.com/office/drawing/2014/main" id="{39F259DA-9FDB-491B-045B-96A09198DE13}"/>
              </a:ext>
            </a:extLst>
          </p:cNvPr>
          <p:cNvSpPr>
            <a:spLocks noGrp="1"/>
          </p:cNvSpPr>
          <p:nvPr/>
        </p:nvSpPr>
        <p:spPr>
          <a:xfrm>
            <a:off x="446314" y="175048"/>
            <a:ext cx="8986982" cy="6705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3C71"/>
                </a:solidFill>
                <a:effectLst/>
                <a:uLnTx/>
                <a:uFillTx/>
                <a:latin typeface="Aptos Display" panose="02110004020202020204"/>
                <a:ea typeface="+mj-ea"/>
                <a:cs typeface="+mj-cs"/>
              </a:rPr>
              <a:t>Holding service charges</a:t>
            </a:r>
            <a:endParaRPr kumimoji="0" lang="en-US" sz="4400" b="0" i="0" u="none" strike="noStrike" kern="1200" cap="none" spc="0" normalizeH="0" baseline="0" noProof="0" dirty="0">
              <a:ln>
                <a:noFill/>
              </a:ln>
              <a:solidFill>
                <a:srgbClr val="F1F0EE"/>
              </a:solidFill>
              <a:effectLst/>
              <a:uLnTx/>
              <a:uFillTx/>
              <a:latin typeface="Aptos Display" panose="02110004020202020204"/>
              <a:ea typeface="+mj-ea"/>
              <a:cs typeface="+mj-cs"/>
            </a:endParaRPr>
          </a:p>
        </p:txBody>
      </p:sp>
      <p:sp>
        <p:nvSpPr>
          <p:cNvPr id="6" name="TextBox 5">
            <a:extLst>
              <a:ext uri="{FF2B5EF4-FFF2-40B4-BE49-F238E27FC236}">
                <a16:creationId xmlns:a16="http://schemas.microsoft.com/office/drawing/2014/main" id="{0B486D65-9867-DE91-121B-D69EAC004EB4}"/>
              </a:ext>
            </a:extLst>
          </p:cNvPr>
          <p:cNvSpPr txBox="1"/>
          <p:nvPr/>
        </p:nvSpPr>
        <p:spPr>
          <a:xfrm>
            <a:off x="446314" y="1426029"/>
            <a:ext cx="1159328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•Held on Trust</a:t>
            </a:r>
            <a:endParaRPr kumimoji="0" lang="en-US" sz="1800" b="0" i="0" u="none" strike="noStrike" kern="1200" cap="none" spc="0" normalizeH="0" baseline="0" noProof="0" dirty="0">
              <a:ln>
                <a:noFill/>
              </a:ln>
              <a:solidFill>
                <a:srgbClr val="F1F0E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•Section 42 of the Landlord and Tenant Act 1987</a:t>
            </a:r>
            <a:endParaRPr kumimoji="0" lang="en-GB" sz="1800" b="0" i="0" u="none" strike="noStrike" kern="1200" cap="none" spc="0" normalizeH="0" baseline="0" noProof="0" dirty="0">
              <a:ln>
                <a:noFill/>
              </a:ln>
              <a:solidFill>
                <a:srgbClr val="F1F0E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3C71"/>
              </a:solidFill>
              <a:effectLst/>
              <a:uLnTx/>
              <a:uFillTx/>
              <a:latin typeface="Aptos" panose="02110004020202020204"/>
              <a:ea typeface="+mn-ea"/>
              <a:cs typeface="Arial"/>
            </a:endParaRPr>
          </a:p>
        </p:txBody>
      </p:sp>
    </p:spTree>
    <p:extLst>
      <p:ext uri="{BB962C8B-B14F-4D97-AF65-F5344CB8AC3E}">
        <p14:creationId xmlns:p14="http://schemas.microsoft.com/office/powerpoint/2010/main" val="3304366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054ABD7-54B2-57ED-3884-407A1306377F}"/>
            </a:ext>
          </a:extLst>
        </p:cNvPr>
        <p:cNvGrpSpPr/>
        <p:nvPr/>
      </p:nvGrpSpPr>
      <p:grpSpPr>
        <a:xfrm>
          <a:off x="0" y="0"/>
          <a:ext cx="0" cy="0"/>
          <a:chOff x="0" y="0"/>
          <a:chExt cx="0" cy="0"/>
        </a:xfrm>
      </p:grpSpPr>
      <p:pic>
        <p:nvPicPr>
          <p:cNvPr id="27" name="Content Placeholder 4">
            <a:extLst>
              <a:ext uri="{FF2B5EF4-FFF2-40B4-BE49-F238E27FC236}">
                <a16:creationId xmlns:a16="http://schemas.microsoft.com/office/drawing/2014/main" id="{FEFED266-4199-D537-6C8D-F88B4D756BC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67399" y="176981"/>
            <a:ext cx="2143970" cy="670512"/>
          </a:xfrm>
        </p:spPr>
      </p:pic>
      <p:cxnSp>
        <p:nvCxnSpPr>
          <p:cNvPr id="28" name="Straight Connector 27">
            <a:extLst>
              <a:ext uri="{FF2B5EF4-FFF2-40B4-BE49-F238E27FC236}">
                <a16:creationId xmlns:a16="http://schemas.microsoft.com/office/drawing/2014/main" id="{5E86E6B8-E510-0CE2-367B-14857E10E935}"/>
              </a:ext>
            </a:extLst>
          </p:cNvPr>
          <p:cNvCxnSpPr>
            <a:cxnSpLocks/>
          </p:cNvCxnSpPr>
          <p:nvPr/>
        </p:nvCxnSpPr>
        <p:spPr>
          <a:xfrm>
            <a:off x="443025" y="847493"/>
            <a:ext cx="11305949" cy="0"/>
          </a:xfrm>
          <a:prstGeom prst="line">
            <a:avLst/>
          </a:prstGeom>
          <a:ln>
            <a:solidFill>
              <a:schemeClr val="accent4"/>
            </a:solidFill>
          </a:ln>
        </p:spPr>
        <p:style>
          <a:lnRef idx="3">
            <a:schemeClr val="accent4"/>
          </a:lnRef>
          <a:fillRef idx="0">
            <a:schemeClr val="accent4"/>
          </a:fillRef>
          <a:effectRef idx="2">
            <a:schemeClr val="accent4"/>
          </a:effectRef>
          <a:fontRef idx="minor">
            <a:schemeClr val="tx1"/>
          </a:fontRef>
        </p:style>
      </p:cxnSp>
      <p:sp>
        <p:nvSpPr>
          <p:cNvPr id="5" name="Slide Number Placeholder 4">
            <a:extLst>
              <a:ext uri="{FF2B5EF4-FFF2-40B4-BE49-F238E27FC236}">
                <a16:creationId xmlns:a16="http://schemas.microsoft.com/office/drawing/2014/main" id="{D30D87A8-D692-550F-0F08-C6914E8794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B070-E42D-4CEA-8A1E-DD1D82EB581B}" type="slidenum">
              <a:rPr kumimoji="0" lang="en-GB" sz="1200" b="0" i="0" u="none" strike="noStrike" kern="1200" cap="none" spc="0" normalizeH="0" baseline="0" noProof="0" smtClean="0">
                <a:ln>
                  <a:noFill/>
                </a:ln>
                <a:solidFill>
                  <a:srgbClr val="003C71">
                    <a:lumMod val="60000"/>
                    <a:lumOff val="40000"/>
                  </a:srgb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03C71">
                  <a:lumMod val="60000"/>
                  <a:lumOff val="40000"/>
                </a:srgbClr>
              </a:solidFill>
              <a:effectLst/>
              <a:uLnTx/>
              <a:uFillTx/>
              <a:latin typeface="Aptos" panose="02110004020202020204"/>
              <a:ea typeface="+mn-ea"/>
              <a:cs typeface="+mn-cs"/>
            </a:endParaRPr>
          </a:p>
        </p:txBody>
      </p:sp>
      <p:sp>
        <p:nvSpPr>
          <p:cNvPr id="3" name="Title 1">
            <a:extLst>
              <a:ext uri="{FF2B5EF4-FFF2-40B4-BE49-F238E27FC236}">
                <a16:creationId xmlns:a16="http://schemas.microsoft.com/office/drawing/2014/main" id="{63A6B2B7-8AF0-2325-7BC9-E42C964D50BE}"/>
              </a:ext>
            </a:extLst>
          </p:cNvPr>
          <p:cNvSpPr>
            <a:spLocks noGrp="1"/>
          </p:cNvSpPr>
          <p:nvPr/>
        </p:nvSpPr>
        <p:spPr>
          <a:xfrm>
            <a:off x="446314" y="175048"/>
            <a:ext cx="8986982" cy="6705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3C71"/>
                </a:solidFill>
                <a:effectLst/>
                <a:uLnTx/>
                <a:uFillTx/>
                <a:latin typeface="Aptos Display" panose="02110004020202020204"/>
                <a:ea typeface="+mj-ea"/>
                <a:cs typeface="+mj-cs"/>
              </a:rPr>
              <a:t>Reasonableness</a:t>
            </a:r>
            <a:endParaRPr kumimoji="0" lang="en-US" sz="4400" b="0" i="0" u="none" strike="noStrike" kern="1200" cap="none" spc="0" normalizeH="0" baseline="0" noProof="0" dirty="0">
              <a:ln>
                <a:noFill/>
              </a:ln>
              <a:solidFill>
                <a:srgbClr val="003C71"/>
              </a:solidFill>
              <a:effectLst/>
              <a:uLnTx/>
              <a:uFillTx/>
              <a:latin typeface="Aptos Display" panose="02110004020202020204"/>
              <a:ea typeface="+mj-ea"/>
              <a:cs typeface="+mj-cs"/>
            </a:endParaRPr>
          </a:p>
        </p:txBody>
      </p:sp>
      <p:sp>
        <p:nvSpPr>
          <p:cNvPr id="6" name="TextBox 5">
            <a:extLst>
              <a:ext uri="{FF2B5EF4-FFF2-40B4-BE49-F238E27FC236}">
                <a16:creationId xmlns:a16="http://schemas.microsoft.com/office/drawing/2014/main" id="{E9F0D863-0662-6471-4108-0CFBF6C39168}"/>
              </a:ext>
            </a:extLst>
          </p:cNvPr>
          <p:cNvSpPr txBox="1"/>
          <p:nvPr/>
        </p:nvSpPr>
        <p:spPr>
          <a:xfrm>
            <a:off x="446314" y="1426029"/>
            <a:ext cx="11593284"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•Section 19 Landlord and Tenant Act 1985</a:t>
            </a:r>
            <a:endParaRPr kumimoji="0" lang="en-US" sz="1800" b="0" i="0" u="none" strike="noStrike" kern="1200" cap="none" spc="0" normalizeH="0" baseline="0" noProof="0" dirty="0">
              <a:ln>
                <a:noFill/>
              </a:ln>
              <a:solidFill>
                <a:srgbClr val="F1F0E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•Service charges only payable to the extent that</a:t>
            </a:r>
            <a:endParaRPr kumimoji="0" lang="en-GB" sz="1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•Costs were “reasonably incurred”</a:t>
            </a:r>
            <a:endParaRPr kumimoji="0" lang="en-GB" sz="1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•Works and services of a reasonable standard</a:t>
            </a:r>
            <a:endParaRPr kumimoji="0" lang="en-GB" sz="1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3C71"/>
              </a:solidFill>
              <a:effectLst/>
              <a:uLnTx/>
              <a:uFillTx/>
              <a:latin typeface="Aptos" panose="02110004020202020204"/>
              <a:ea typeface="+mn-ea"/>
              <a:cs typeface="Arial"/>
            </a:endParaRPr>
          </a:p>
        </p:txBody>
      </p:sp>
    </p:spTree>
    <p:extLst>
      <p:ext uri="{BB962C8B-B14F-4D97-AF65-F5344CB8AC3E}">
        <p14:creationId xmlns:p14="http://schemas.microsoft.com/office/powerpoint/2010/main" val="38524354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57DDE74-FB84-4C6F-6B52-C5AFB5B3C860}"/>
            </a:ext>
          </a:extLst>
        </p:cNvPr>
        <p:cNvGrpSpPr/>
        <p:nvPr/>
      </p:nvGrpSpPr>
      <p:grpSpPr>
        <a:xfrm>
          <a:off x="0" y="0"/>
          <a:ext cx="0" cy="0"/>
          <a:chOff x="0" y="0"/>
          <a:chExt cx="0" cy="0"/>
        </a:xfrm>
      </p:grpSpPr>
      <p:pic>
        <p:nvPicPr>
          <p:cNvPr id="27" name="Content Placeholder 4">
            <a:extLst>
              <a:ext uri="{FF2B5EF4-FFF2-40B4-BE49-F238E27FC236}">
                <a16:creationId xmlns:a16="http://schemas.microsoft.com/office/drawing/2014/main" id="{C1BA7C30-0A40-7A75-997E-7E59F8A1C5F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67399" y="176981"/>
            <a:ext cx="2143970" cy="670512"/>
          </a:xfrm>
        </p:spPr>
      </p:pic>
      <p:cxnSp>
        <p:nvCxnSpPr>
          <p:cNvPr id="28" name="Straight Connector 27">
            <a:extLst>
              <a:ext uri="{FF2B5EF4-FFF2-40B4-BE49-F238E27FC236}">
                <a16:creationId xmlns:a16="http://schemas.microsoft.com/office/drawing/2014/main" id="{8B4038B7-A710-C028-6D49-891D87395D95}"/>
              </a:ext>
            </a:extLst>
          </p:cNvPr>
          <p:cNvCxnSpPr>
            <a:cxnSpLocks/>
          </p:cNvCxnSpPr>
          <p:nvPr/>
        </p:nvCxnSpPr>
        <p:spPr>
          <a:xfrm>
            <a:off x="443025" y="847493"/>
            <a:ext cx="11305949" cy="0"/>
          </a:xfrm>
          <a:prstGeom prst="line">
            <a:avLst/>
          </a:prstGeom>
          <a:ln>
            <a:solidFill>
              <a:schemeClr val="accent4"/>
            </a:solidFill>
          </a:ln>
        </p:spPr>
        <p:style>
          <a:lnRef idx="3">
            <a:schemeClr val="accent4"/>
          </a:lnRef>
          <a:fillRef idx="0">
            <a:schemeClr val="accent4"/>
          </a:fillRef>
          <a:effectRef idx="2">
            <a:schemeClr val="accent4"/>
          </a:effectRef>
          <a:fontRef idx="minor">
            <a:schemeClr val="tx1"/>
          </a:fontRef>
        </p:style>
      </p:cxnSp>
      <p:sp>
        <p:nvSpPr>
          <p:cNvPr id="5" name="Slide Number Placeholder 4">
            <a:extLst>
              <a:ext uri="{FF2B5EF4-FFF2-40B4-BE49-F238E27FC236}">
                <a16:creationId xmlns:a16="http://schemas.microsoft.com/office/drawing/2014/main" id="{6B0082B8-6D3F-3A40-58AD-7907BDA81E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B070-E42D-4CEA-8A1E-DD1D82EB581B}" type="slidenum">
              <a:rPr kumimoji="0" lang="en-GB" sz="1200" b="0" i="0" u="none" strike="noStrike" kern="1200" cap="none" spc="0" normalizeH="0" baseline="0" noProof="0" smtClean="0">
                <a:ln>
                  <a:noFill/>
                </a:ln>
                <a:solidFill>
                  <a:srgbClr val="003C71">
                    <a:lumMod val="60000"/>
                    <a:lumOff val="40000"/>
                  </a:srgb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003C71">
                  <a:lumMod val="60000"/>
                  <a:lumOff val="40000"/>
                </a:srgbClr>
              </a:solidFill>
              <a:effectLst/>
              <a:uLnTx/>
              <a:uFillTx/>
              <a:latin typeface="Aptos" panose="02110004020202020204"/>
              <a:ea typeface="+mn-ea"/>
              <a:cs typeface="+mn-cs"/>
            </a:endParaRPr>
          </a:p>
        </p:txBody>
      </p:sp>
      <p:sp>
        <p:nvSpPr>
          <p:cNvPr id="3" name="Title 1">
            <a:extLst>
              <a:ext uri="{FF2B5EF4-FFF2-40B4-BE49-F238E27FC236}">
                <a16:creationId xmlns:a16="http://schemas.microsoft.com/office/drawing/2014/main" id="{239F1849-388B-76E1-FA2E-F8A9CE048943}"/>
              </a:ext>
            </a:extLst>
          </p:cNvPr>
          <p:cNvSpPr>
            <a:spLocks noGrp="1"/>
          </p:cNvSpPr>
          <p:nvPr/>
        </p:nvSpPr>
        <p:spPr>
          <a:xfrm>
            <a:off x="446314" y="175048"/>
            <a:ext cx="8986982" cy="6705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3C71"/>
                </a:solidFill>
                <a:effectLst/>
                <a:uLnTx/>
                <a:uFillTx/>
                <a:latin typeface="Aptos Display" panose="02110004020202020204"/>
                <a:ea typeface="+mj-ea"/>
                <a:cs typeface="+mj-cs"/>
              </a:rPr>
              <a:t>Reasonableness</a:t>
            </a:r>
            <a:endParaRPr kumimoji="0" lang="en-US" sz="4400" b="0" i="0" u="none" strike="noStrike" kern="1200" cap="none" spc="0" normalizeH="0" baseline="0" noProof="0" dirty="0">
              <a:ln>
                <a:noFill/>
              </a:ln>
              <a:solidFill>
                <a:srgbClr val="003C71"/>
              </a:solidFill>
              <a:effectLst/>
              <a:uLnTx/>
              <a:uFillTx/>
              <a:latin typeface="Aptos Display" panose="02110004020202020204"/>
              <a:ea typeface="+mj-ea"/>
              <a:cs typeface="+mj-cs"/>
            </a:endParaRPr>
          </a:p>
        </p:txBody>
      </p:sp>
      <p:sp>
        <p:nvSpPr>
          <p:cNvPr id="6" name="TextBox 5">
            <a:extLst>
              <a:ext uri="{FF2B5EF4-FFF2-40B4-BE49-F238E27FC236}">
                <a16:creationId xmlns:a16="http://schemas.microsoft.com/office/drawing/2014/main" id="{1841807B-B1B1-841C-154E-79CB31CC8BB7}"/>
              </a:ext>
            </a:extLst>
          </p:cNvPr>
          <p:cNvSpPr txBox="1"/>
          <p:nvPr/>
        </p:nvSpPr>
        <p:spPr>
          <a:xfrm>
            <a:off x="446314" y="1426029"/>
            <a:ext cx="11593284"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•Section 19(2)</a:t>
            </a:r>
            <a:endParaRPr kumimoji="0" lang="en-US" sz="1800" b="0" i="0" u="none" strike="noStrike" kern="1200" cap="none" spc="0" normalizeH="0" baseline="0" noProof="0" dirty="0">
              <a:ln>
                <a:noFill/>
              </a:ln>
              <a:solidFill>
                <a:srgbClr val="F1F0E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•Where service charge payable before cost incurred, amount demanded must be reasonable;</a:t>
            </a:r>
            <a:endParaRPr kumimoji="0" lang="en-GB" sz="1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•After cost is incurred, relevant adjustment must be made</a:t>
            </a:r>
            <a:endParaRPr kumimoji="0" lang="en-GB" sz="1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3C71"/>
              </a:solidFill>
              <a:effectLst/>
              <a:uLnTx/>
              <a:uFillTx/>
              <a:latin typeface="Aptos" panose="02110004020202020204"/>
              <a:ea typeface="+mn-ea"/>
              <a:cs typeface="Arial"/>
            </a:endParaRPr>
          </a:p>
        </p:txBody>
      </p:sp>
    </p:spTree>
    <p:extLst>
      <p:ext uri="{BB962C8B-B14F-4D97-AF65-F5344CB8AC3E}">
        <p14:creationId xmlns:p14="http://schemas.microsoft.com/office/powerpoint/2010/main" val="24142402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7778435-B507-733E-E8A4-7926B545638E}"/>
            </a:ext>
          </a:extLst>
        </p:cNvPr>
        <p:cNvGrpSpPr/>
        <p:nvPr/>
      </p:nvGrpSpPr>
      <p:grpSpPr>
        <a:xfrm>
          <a:off x="0" y="0"/>
          <a:ext cx="0" cy="0"/>
          <a:chOff x="0" y="0"/>
          <a:chExt cx="0" cy="0"/>
        </a:xfrm>
      </p:grpSpPr>
      <p:pic>
        <p:nvPicPr>
          <p:cNvPr id="27" name="Content Placeholder 4">
            <a:extLst>
              <a:ext uri="{FF2B5EF4-FFF2-40B4-BE49-F238E27FC236}">
                <a16:creationId xmlns:a16="http://schemas.microsoft.com/office/drawing/2014/main" id="{7F6277C0-DA99-CE7E-33F5-CC84C9F1907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67399" y="176981"/>
            <a:ext cx="2143970" cy="670512"/>
          </a:xfrm>
        </p:spPr>
      </p:pic>
      <p:cxnSp>
        <p:nvCxnSpPr>
          <p:cNvPr id="28" name="Straight Connector 27">
            <a:extLst>
              <a:ext uri="{FF2B5EF4-FFF2-40B4-BE49-F238E27FC236}">
                <a16:creationId xmlns:a16="http://schemas.microsoft.com/office/drawing/2014/main" id="{4724DF0F-68F3-60E0-9D95-89B44282B6BE}"/>
              </a:ext>
            </a:extLst>
          </p:cNvPr>
          <p:cNvCxnSpPr>
            <a:cxnSpLocks/>
          </p:cNvCxnSpPr>
          <p:nvPr/>
        </p:nvCxnSpPr>
        <p:spPr>
          <a:xfrm>
            <a:off x="443025" y="847493"/>
            <a:ext cx="11305949" cy="0"/>
          </a:xfrm>
          <a:prstGeom prst="line">
            <a:avLst/>
          </a:prstGeom>
          <a:ln>
            <a:solidFill>
              <a:schemeClr val="accent4"/>
            </a:solidFill>
          </a:ln>
        </p:spPr>
        <p:style>
          <a:lnRef idx="3">
            <a:schemeClr val="accent4"/>
          </a:lnRef>
          <a:fillRef idx="0">
            <a:schemeClr val="accent4"/>
          </a:fillRef>
          <a:effectRef idx="2">
            <a:schemeClr val="accent4"/>
          </a:effectRef>
          <a:fontRef idx="minor">
            <a:schemeClr val="tx1"/>
          </a:fontRef>
        </p:style>
      </p:cxnSp>
      <p:sp>
        <p:nvSpPr>
          <p:cNvPr id="5" name="Slide Number Placeholder 4">
            <a:extLst>
              <a:ext uri="{FF2B5EF4-FFF2-40B4-BE49-F238E27FC236}">
                <a16:creationId xmlns:a16="http://schemas.microsoft.com/office/drawing/2014/main" id="{9A94F382-58AA-C2D5-3C4B-16C6070BF1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B070-E42D-4CEA-8A1E-DD1D82EB581B}" type="slidenum">
              <a:rPr kumimoji="0" lang="en-GB" sz="1200" b="0" i="0" u="none" strike="noStrike" kern="1200" cap="none" spc="0" normalizeH="0" baseline="0" noProof="0" smtClean="0">
                <a:ln>
                  <a:noFill/>
                </a:ln>
                <a:solidFill>
                  <a:srgbClr val="003C71">
                    <a:lumMod val="60000"/>
                    <a:lumOff val="40000"/>
                  </a:srgb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003C71">
                  <a:lumMod val="60000"/>
                  <a:lumOff val="40000"/>
                </a:srgbClr>
              </a:solidFill>
              <a:effectLst/>
              <a:uLnTx/>
              <a:uFillTx/>
              <a:latin typeface="Aptos" panose="02110004020202020204"/>
              <a:ea typeface="+mn-ea"/>
              <a:cs typeface="+mn-cs"/>
            </a:endParaRPr>
          </a:p>
        </p:txBody>
      </p:sp>
      <p:sp>
        <p:nvSpPr>
          <p:cNvPr id="3" name="Title 1">
            <a:extLst>
              <a:ext uri="{FF2B5EF4-FFF2-40B4-BE49-F238E27FC236}">
                <a16:creationId xmlns:a16="http://schemas.microsoft.com/office/drawing/2014/main" id="{231B7E4E-72E7-66F9-2BFB-6FBEB8BE846E}"/>
              </a:ext>
            </a:extLst>
          </p:cNvPr>
          <p:cNvSpPr>
            <a:spLocks noGrp="1"/>
          </p:cNvSpPr>
          <p:nvPr/>
        </p:nvSpPr>
        <p:spPr>
          <a:xfrm>
            <a:off x="446314" y="175048"/>
            <a:ext cx="8986982" cy="6705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3C71"/>
                </a:solidFill>
                <a:effectLst/>
                <a:uLnTx/>
                <a:uFillTx/>
                <a:latin typeface="Aptos Display" panose="02110004020202020204"/>
                <a:ea typeface="+mj-ea"/>
                <a:cs typeface="+mj-cs"/>
              </a:rPr>
              <a:t>Reasonableness</a:t>
            </a:r>
            <a:endParaRPr kumimoji="0" lang="en-US" sz="4400" b="0" i="0" u="none" strike="noStrike" kern="1200" cap="none" spc="0" normalizeH="0" baseline="0" noProof="0" dirty="0">
              <a:ln>
                <a:noFill/>
              </a:ln>
              <a:solidFill>
                <a:srgbClr val="003C71"/>
              </a:solidFill>
              <a:effectLst/>
              <a:uLnTx/>
              <a:uFillTx/>
              <a:latin typeface="Aptos Display" panose="02110004020202020204"/>
              <a:ea typeface="+mj-ea"/>
              <a:cs typeface="+mj-cs"/>
            </a:endParaRPr>
          </a:p>
        </p:txBody>
      </p:sp>
      <p:sp>
        <p:nvSpPr>
          <p:cNvPr id="6" name="TextBox 5">
            <a:extLst>
              <a:ext uri="{FF2B5EF4-FFF2-40B4-BE49-F238E27FC236}">
                <a16:creationId xmlns:a16="http://schemas.microsoft.com/office/drawing/2014/main" id="{AC9F1447-46E7-5D1A-9640-D87B73295282}"/>
              </a:ext>
            </a:extLst>
          </p:cNvPr>
          <p:cNvSpPr txBox="1"/>
          <p:nvPr/>
        </p:nvSpPr>
        <p:spPr>
          <a:xfrm>
            <a:off x="446314" y="1426029"/>
            <a:ext cx="11593284"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•Was the landlord’s decision a reasonable one?</a:t>
            </a:r>
            <a:endParaRPr kumimoji="0" lang="en-GB" sz="1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•Did it fall within a “reasonable range” of possible decisions?</a:t>
            </a:r>
            <a:endParaRPr kumimoji="0" lang="en-GB" sz="1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•All about the decision making process</a:t>
            </a:r>
            <a:endParaRPr kumimoji="0" lang="en-GB" sz="1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•Tendering for works/services</a:t>
            </a:r>
            <a:endParaRPr kumimoji="0" lang="en-GB" sz="1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•Testing market periodically to ensure VFM</a:t>
            </a:r>
            <a:endParaRPr kumimoji="0" lang="en-GB" sz="1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3C71"/>
              </a:solidFill>
              <a:effectLst/>
              <a:uLnTx/>
              <a:uFillTx/>
              <a:latin typeface="Aptos" panose="02110004020202020204"/>
              <a:ea typeface="+mn-ea"/>
              <a:cs typeface="Arial"/>
            </a:endParaRPr>
          </a:p>
        </p:txBody>
      </p:sp>
    </p:spTree>
    <p:extLst>
      <p:ext uri="{BB962C8B-B14F-4D97-AF65-F5344CB8AC3E}">
        <p14:creationId xmlns:p14="http://schemas.microsoft.com/office/powerpoint/2010/main" val="10702071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D8185AE-FBB5-65F6-93C9-E410E7C62613}"/>
            </a:ext>
          </a:extLst>
        </p:cNvPr>
        <p:cNvGrpSpPr/>
        <p:nvPr/>
      </p:nvGrpSpPr>
      <p:grpSpPr>
        <a:xfrm>
          <a:off x="0" y="0"/>
          <a:ext cx="0" cy="0"/>
          <a:chOff x="0" y="0"/>
          <a:chExt cx="0" cy="0"/>
        </a:xfrm>
      </p:grpSpPr>
      <p:pic>
        <p:nvPicPr>
          <p:cNvPr id="27" name="Content Placeholder 4">
            <a:extLst>
              <a:ext uri="{FF2B5EF4-FFF2-40B4-BE49-F238E27FC236}">
                <a16:creationId xmlns:a16="http://schemas.microsoft.com/office/drawing/2014/main" id="{121E2FBB-4F54-A2AB-2A62-1A74FF3C189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67399" y="176981"/>
            <a:ext cx="2143970" cy="670512"/>
          </a:xfrm>
        </p:spPr>
      </p:pic>
      <p:cxnSp>
        <p:nvCxnSpPr>
          <p:cNvPr id="28" name="Straight Connector 27">
            <a:extLst>
              <a:ext uri="{FF2B5EF4-FFF2-40B4-BE49-F238E27FC236}">
                <a16:creationId xmlns:a16="http://schemas.microsoft.com/office/drawing/2014/main" id="{E6F0069A-6CB6-CFAA-BB0C-626729213158}"/>
              </a:ext>
            </a:extLst>
          </p:cNvPr>
          <p:cNvCxnSpPr>
            <a:cxnSpLocks/>
          </p:cNvCxnSpPr>
          <p:nvPr/>
        </p:nvCxnSpPr>
        <p:spPr>
          <a:xfrm>
            <a:off x="443025" y="847493"/>
            <a:ext cx="11305949" cy="0"/>
          </a:xfrm>
          <a:prstGeom prst="line">
            <a:avLst/>
          </a:prstGeom>
          <a:ln>
            <a:solidFill>
              <a:schemeClr val="accent4"/>
            </a:solidFill>
          </a:ln>
        </p:spPr>
        <p:style>
          <a:lnRef idx="3">
            <a:schemeClr val="accent4"/>
          </a:lnRef>
          <a:fillRef idx="0">
            <a:schemeClr val="accent4"/>
          </a:fillRef>
          <a:effectRef idx="2">
            <a:schemeClr val="accent4"/>
          </a:effectRef>
          <a:fontRef idx="minor">
            <a:schemeClr val="tx1"/>
          </a:fontRef>
        </p:style>
      </p:cxnSp>
      <p:sp>
        <p:nvSpPr>
          <p:cNvPr id="5" name="Slide Number Placeholder 4">
            <a:extLst>
              <a:ext uri="{FF2B5EF4-FFF2-40B4-BE49-F238E27FC236}">
                <a16:creationId xmlns:a16="http://schemas.microsoft.com/office/drawing/2014/main" id="{159DBE53-C629-09CF-95B9-4E7C21357A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B070-E42D-4CEA-8A1E-DD1D82EB581B}" type="slidenum">
              <a:rPr kumimoji="0" lang="en-GB" sz="1200" b="0" i="0" u="none" strike="noStrike" kern="1200" cap="none" spc="0" normalizeH="0" baseline="0" noProof="0" smtClean="0">
                <a:ln>
                  <a:noFill/>
                </a:ln>
                <a:solidFill>
                  <a:srgbClr val="003C71">
                    <a:lumMod val="60000"/>
                    <a:lumOff val="40000"/>
                  </a:srgb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003C71">
                  <a:lumMod val="60000"/>
                  <a:lumOff val="40000"/>
                </a:srgbClr>
              </a:solidFill>
              <a:effectLst/>
              <a:uLnTx/>
              <a:uFillTx/>
              <a:latin typeface="Aptos" panose="02110004020202020204"/>
              <a:ea typeface="+mn-ea"/>
              <a:cs typeface="+mn-cs"/>
            </a:endParaRPr>
          </a:p>
        </p:txBody>
      </p:sp>
      <p:sp>
        <p:nvSpPr>
          <p:cNvPr id="3" name="Title 1">
            <a:extLst>
              <a:ext uri="{FF2B5EF4-FFF2-40B4-BE49-F238E27FC236}">
                <a16:creationId xmlns:a16="http://schemas.microsoft.com/office/drawing/2014/main" id="{5E32E064-EDA1-4A71-5CE6-9CA7339204DF}"/>
              </a:ext>
            </a:extLst>
          </p:cNvPr>
          <p:cNvSpPr>
            <a:spLocks noGrp="1"/>
          </p:cNvSpPr>
          <p:nvPr/>
        </p:nvSpPr>
        <p:spPr>
          <a:xfrm>
            <a:off x="446314" y="175048"/>
            <a:ext cx="8986982" cy="6705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3C71"/>
                </a:solidFill>
                <a:effectLst/>
                <a:uLnTx/>
                <a:uFillTx/>
                <a:latin typeface="Aptos Display" panose="02110004020202020204"/>
                <a:ea typeface="+mj-ea"/>
                <a:cs typeface="+mj-cs"/>
              </a:rPr>
              <a:t>Historic neglect</a:t>
            </a:r>
            <a:endParaRPr kumimoji="0" lang="en-US" sz="4400" b="0" i="0" u="none" strike="noStrike" kern="1200" cap="none" spc="0" normalizeH="0" baseline="0" noProof="0" dirty="0">
              <a:ln>
                <a:noFill/>
              </a:ln>
              <a:solidFill>
                <a:srgbClr val="F1F0EE"/>
              </a:solidFill>
              <a:effectLst/>
              <a:uLnTx/>
              <a:uFillTx/>
              <a:latin typeface="Aptos Display" panose="02110004020202020204"/>
              <a:ea typeface="+mj-ea"/>
              <a:cs typeface="+mj-cs"/>
            </a:endParaRPr>
          </a:p>
        </p:txBody>
      </p:sp>
      <p:sp>
        <p:nvSpPr>
          <p:cNvPr id="6" name="TextBox 5">
            <a:extLst>
              <a:ext uri="{FF2B5EF4-FFF2-40B4-BE49-F238E27FC236}">
                <a16:creationId xmlns:a16="http://schemas.microsoft.com/office/drawing/2014/main" id="{D7FF82C0-B5A4-F540-AEEB-D79D5D50576D}"/>
              </a:ext>
            </a:extLst>
          </p:cNvPr>
          <p:cNvSpPr txBox="1"/>
          <p:nvPr/>
        </p:nvSpPr>
        <p:spPr>
          <a:xfrm>
            <a:off x="446314" y="1426029"/>
            <a:ext cx="11593284"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3C71"/>
                </a:solidFill>
                <a:effectLst/>
                <a:uLnTx/>
                <a:uFillTx/>
                <a:latin typeface="Aptos"/>
                <a:ea typeface="+mn-ea"/>
                <a:cs typeface="Arial"/>
              </a:rPr>
              <a:t>•</a:t>
            </a:r>
            <a:r>
              <a:rPr kumimoji="0" lang="en-GB" sz="3200" b="0" i="0" u="none" strike="noStrike" kern="1200" cap="none" spc="0" normalizeH="0" baseline="0" noProof="0" err="1">
                <a:ln>
                  <a:noFill/>
                </a:ln>
                <a:solidFill>
                  <a:srgbClr val="003C71"/>
                </a:solidFill>
                <a:effectLst/>
                <a:uLnTx/>
                <a:uFillTx/>
                <a:latin typeface="Aptos"/>
                <a:ea typeface="+mn-ea"/>
                <a:cs typeface="Arial"/>
              </a:rPr>
              <a:t>Daejan</a:t>
            </a:r>
            <a:r>
              <a:rPr kumimoji="0" lang="en-GB" sz="3200" b="0" i="0" u="none" strike="noStrike" kern="1200" cap="none" spc="0" normalizeH="0" baseline="0" noProof="0">
                <a:ln>
                  <a:noFill/>
                </a:ln>
                <a:solidFill>
                  <a:srgbClr val="003C71"/>
                </a:solidFill>
                <a:effectLst/>
                <a:uLnTx/>
                <a:uFillTx/>
                <a:latin typeface="Aptos"/>
                <a:ea typeface="+mn-ea"/>
                <a:cs typeface="Arial"/>
              </a:rPr>
              <a:t> Properties </a:t>
            </a:r>
            <a:r>
              <a:rPr kumimoji="0" lang="en-GB" sz="3200" b="0" i="0" u="none" strike="noStrike" kern="1200" cap="none" spc="0" normalizeH="0" baseline="0" noProof="0" err="1">
                <a:ln>
                  <a:noFill/>
                </a:ln>
                <a:solidFill>
                  <a:srgbClr val="003C71"/>
                </a:solidFill>
                <a:effectLst/>
                <a:uLnTx/>
                <a:uFillTx/>
                <a:latin typeface="Aptos"/>
                <a:ea typeface="+mn-ea"/>
                <a:cs typeface="Arial"/>
              </a:rPr>
              <a:t>v.Griffin</a:t>
            </a:r>
            <a:r>
              <a:rPr kumimoji="0" lang="en-GB" sz="3200" b="0" i="0" u="none" strike="noStrike" kern="1200" cap="none" spc="0" normalizeH="0" baseline="0" noProof="0">
                <a:ln>
                  <a:noFill/>
                </a:ln>
                <a:solidFill>
                  <a:srgbClr val="003C71"/>
                </a:solidFill>
                <a:effectLst/>
                <a:uLnTx/>
                <a:uFillTx/>
                <a:latin typeface="Aptos"/>
                <a:ea typeface="+mn-ea"/>
                <a:cs typeface="Arial"/>
              </a:rPr>
              <a:t>[2014] UKUT 0206 (LC)</a:t>
            </a:r>
            <a:endParaRPr kumimoji="0" lang="en-US" sz="1800" b="0" i="0" u="none" strike="noStrike" kern="1200" cap="none" spc="0" normalizeH="0" baseline="0" noProof="0">
              <a:ln>
                <a:noFill/>
              </a:ln>
              <a:solidFill>
                <a:srgbClr val="003C7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3C71"/>
                </a:solidFill>
                <a:effectLst/>
                <a:uLnTx/>
                <a:uFillTx/>
                <a:latin typeface="Aptos"/>
                <a:ea typeface="+mn-ea"/>
                <a:cs typeface="Arial"/>
              </a:rPr>
              <a:t>•But for a failure by landlord/manager to repair on time part/whole repair cost would have been avoided</a:t>
            </a:r>
            <a:endParaRPr kumimoji="0" lang="en-GB" sz="1800" b="0" i="0" u="none" strike="noStrike" kern="1200" cap="none" spc="0" normalizeH="0" baseline="0" noProof="0">
              <a:ln>
                <a:noFill/>
              </a:ln>
              <a:solidFill>
                <a:srgbClr val="F1F0E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3C71"/>
                </a:solidFill>
                <a:effectLst/>
                <a:uLnTx/>
                <a:uFillTx/>
                <a:latin typeface="Aptos"/>
                <a:ea typeface="+mn-ea"/>
                <a:cs typeface="Arial"/>
              </a:rPr>
              <a:t>•Tenant can set off damages for repairing covenant breach against service charges</a:t>
            </a:r>
            <a:endParaRPr kumimoji="0" lang="en-GB" sz="1800" b="0" i="0" u="none" strike="noStrike" kern="1200" cap="none" spc="0" normalizeH="0" baseline="0" noProof="0">
              <a:ln>
                <a:noFill/>
              </a:ln>
              <a:solidFill>
                <a:srgbClr val="F1F0E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3C71"/>
              </a:solidFill>
              <a:effectLst/>
              <a:uLnTx/>
              <a:uFillTx/>
              <a:latin typeface="Aptos" panose="02110004020202020204"/>
              <a:ea typeface="+mn-ea"/>
              <a:cs typeface="Arial"/>
            </a:endParaRPr>
          </a:p>
        </p:txBody>
      </p:sp>
    </p:spTree>
    <p:extLst>
      <p:ext uri="{BB962C8B-B14F-4D97-AF65-F5344CB8AC3E}">
        <p14:creationId xmlns:p14="http://schemas.microsoft.com/office/powerpoint/2010/main" val="11001200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9B2196F-BA2B-A74B-4AC4-8574A09333E6}"/>
            </a:ext>
          </a:extLst>
        </p:cNvPr>
        <p:cNvGrpSpPr/>
        <p:nvPr/>
      </p:nvGrpSpPr>
      <p:grpSpPr>
        <a:xfrm>
          <a:off x="0" y="0"/>
          <a:ext cx="0" cy="0"/>
          <a:chOff x="0" y="0"/>
          <a:chExt cx="0" cy="0"/>
        </a:xfrm>
      </p:grpSpPr>
      <p:pic>
        <p:nvPicPr>
          <p:cNvPr id="27" name="Content Placeholder 4">
            <a:extLst>
              <a:ext uri="{FF2B5EF4-FFF2-40B4-BE49-F238E27FC236}">
                <a16:creationId xmlns:a16="http://schemas.microsoft.com/office/drawing/2014/main" id="{287105CA-7DC4-9574-99DF-53BCD843AD3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67399" y="176981"/>
            <a:ext cx="2143970" cy="670512"/>
          </a:xfrm>
        </p:spPr>
      </p:pic>
      <p:cxnSp>
        <p:nvCxnSpPr>
          <p:cNvPr id="28" name="Straight Connector 27">
            <a:extLst>
              <a:ext uri="{FF2B5EF4-FFF2-40B4-BE49-F238E27FC236}">
                <a16:creationId xmlns:a16="http://schemas.microsoft.com/office/drawing/2014/main" id="{E181ED59-1454-37B9-5E87-701F3B445A4F}"/>
              </a:ext>
            </a:extLst>
          </p:cNvPr>
          <p:cNvCxnSpPr>
            <a:cxnSpLocks/>
          </p:cNvCxnSpPr>
          <p:nvPr/>
        </p:nvCxnSpPr>
        <p:spPr>
          <a:xfrm>
            <a:off x="443025" y="847493"/>
            <a:ext cx="11305949" cy="0"/>
          </a:xfrm>
          <a:prstGeom prst="line">
            <a:avLst/>
          </a:prstGeom>
          <a:ln>
            <a:solidFill>
              <a:schemeClr val="accent4"/>
            </a:solidFill>
          </a:ln>
        </p:spPr>
        <p:style>
          <a:lnRef idx="3">
            <a:schemeClr val="accent4"/>
          </a:lnRef>
          <a:fillRef idx="0">
            <a:schemeClr val="accent4"/>
          </a:fillRef>
          <a:effectRef idx="2">
            <a:schemeClr val="accent4"/>
          </a:effectRef>
          <a:fontRef idx="minor">
            <a:schemeClr val="tx1"/>
          </a:fontRef>
        </p:style>
      </p:cxnSp>
      <p:sp>
        <p:nvSpPr>
          <p:cNvPr id="5" name="Slide Number Placeholder 4">
            <a:extLst>
              <a:ext uri="{FF2B5EF4-FFF2-40B4-BE49-F238E27FC236}">
                <a16:creationId xmlns:a16="http://schemas.microsoft.com/office/drawing/2014/main" id="{09F3BE7D-DCA9-04EC-35B6-7467B1BDFB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B070-E42D-4CEA-8A1E-DD1D82EB581B}" type="slidenum">
              <a:rPr kumimoji="0" lang="en-GB" sz="1200" b="0" i="0" u="none" strike="noStrike" kern="1200" cap="none" spc="0" normalizeH="0" baseline="0" noProof="0" smtClean="0">
                <a:ln>
                  <a:noFill/>
                </a:ln>
                <a:solidFill>
                  <a:srgbClr val="003C71">
                    <a:lumMod val="60000"/>
                    <a:lumOff val="40000"/>
                  </a:srgb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3C71">
                  <a:lumMod val="60000"/>
                  <a:lumOff val="40000"/>
                </a:srgbClr>
              </a:solidFill>
              <a:effectLst/>
              <a:uLnTx/>
              <a:uFillTx/>
              <a:latin typeface="Aptos" panose="02110004020202020204"/>
              <a:ea typeface="+mn-ea"/>
              <a:cs typeface="+mn-cs"/>
            </a:endParaRPr>
          </a:p>
        </p:txBody>
      </p:sp>
      <p:sp>
        <p:nvSpPr>
          <p:cNvPr id="3" name="Title 1">
            <a:extLst>
              <a:ext uri="{FF2B5EF4-FFF2-40B4-BE49-F238E27FC236}">
                <a16:creationId xmlns:a16="http://schemas.microsoft.com/office/drawing/2014/main" id="{998F5DAD-1F4C-0FA7-6934-EDEE2E6EB7C6}"/>
              </a:ext>
            </a:extLst>
          </p:cNvPr>
          <p:cNvSpPr>
            <a:spLocks noGrp="1"/>
          </p:cNvSpPr>
          <p:nvPr/>
        </p:nvSpPr>
        <p:spPr>
          <a:xfrm>
            <a:off x="446314" y="175048"/>
            <a:ext cx="8986982" cy="6705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3C71"/>
                </a:solidFill>
                <a:effectLst/>
                <a:uLnTx/>
                <a:uFillTx/>
                <a:latin typeface="Aptos Display" panose="02110004020202020204"/>
                <a:ea typeface="+mj-ea"/>
                <a:cs typeface="+mj-cs"/>
              </a:rPr>
              <a:t>Tribunal jurisdiction</a:t>
            </a:r>
            <a:endParaRPr kumimoji="0" lang="en-US" sz="4400" b="0" i="0" u="none" strike="noStrike" kern="1200" cap="none" spc="0" normalizeH="0" baseline="0" noProof="0" dirty="0" err="1">
              <a:ln>
                <a:noFill/>
              </a:ln>
              <a:solidFill>
                <a:srgbClr val="003C71"/>
              </a:solidFill>
              <a:effectLst/>
              <a:uLnTx/>
              <a:uFillTx/>
              <a:latin typeface="Aptos Display" panose="02110004020202020204"/>
              <a:ea typeface="+mj-ea"/>
              <a:cs typeface="+mj-cs"/>
            </a:endParaRPr>
          </a:p>
        </p:txBody>
      </p:sp>
      <p:sp>
        <p:nvSpPr>
          <p:cNvPr id="6" name="TextBox 5">
            <a:extLst>
              <a:ext uri="{FF2B5EF4-FFF2-40B4-BE49-F238E27FC236}">
                <a16:creationId xmlns:a16="http://schemas.microsoft.com/office/drawing/2014/main" id="{77F636B3-807C-9EE1-8E45-1A5461719827}"/>
              </a:ext>
            </a:extLst>
          </p:cNvPr>
          <p:cNvSpPr txBox="1"/>
          <p:nvPr/>
        </p:nvSpPr>
        <p:spPr>
          <a:xfrm>
            <a:off x="446314" y="1426029"/>
            <a:ext cx="11593284"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•S27A of the LTA 1985</a:t>
            </a:r>
            <a:endParaRPr kumimoji="0" lang="en-US" sz="1800" b="0" i="0" u="none" strike="noStrike" kern="1200" cap="none" spc="0" normalizeH="0" baseline="0" noProof="0" dirty="0">
              <a:ln>
                <a:noFill/>
              </a:ln>
              <a:solidFill>
                <a:srgbClr val="F1F0E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•Payability/reasonableness of service charges</a:t>
            </a:r>
            <a:endParaRPr kumimoji="0" lang="en-GB" sz="1800" b="0" i="0" u="none" strike="noStrike" kern="1200" cap="none" spc="0" normalizeH="0" baseline="0" noProof="0" dirty="0">
              <a:ln>
                <a:noFill/>
              </a:ln>
              <a:solidFill>
                <a:srgbClr val="F1F0E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•Watch out for costs</a:t>
            </a:r>
            <a:endParaRPr kumimoji="0" lang="en-GB" sz="1800" b="0" i="0" u="none" strike="noStrike" kern="1200" cap="none" spc="0" normalizeH="0" baseline="0" noProof="0" dirty="0">
              <a:ln>
                <a:noFill/>
              </a:ln>
              <a:solidFill>
                <a:srgbClr val="F1F0E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•Rule 13</a:t>
            </a:r>
            <a:endParaRPr kumimoji="0" lang="en-GB" sz="1800" b="0" i="0" u="none" strike="noStrike" kern="1200" cap="none" spc="0" normalizeH="0" baseline="0" noProof="0" dirty="0">
              <a:ln>
                <a:noFill/>
              </a:ln>
              <a:solidFill>
                <a:srgbClr val="F1F0E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•Through the service charges</a:t>
            </a:r>
            <a:endParaRPr kumimoji="0" lang="en-GB" sz="1800" b="0" i="0" u="none" strike="noStrike" kern="1200" cap="none" spc="0" normalizeH="0" baseline="0" noProof="0" dirty="0">
              <a:ln>
                <a:noFill/>
              </a:ln>
              <a:solidFill>
                <a:srgbClr val="F1F0E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•Section 20C Order?</a:t>
            </a:r>
            <a:endParaRPr kumimoji="0" lang="en-GB" sz="1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•Against the leaseholder</a:t>
            </a:r>
            <a:endParaRPr kumimoji="0" lang="en-GB" sz="1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•Freeholders of 69 Marina </a:t>
            </a:r>
            <a:r>
              <a:rPr kumimoji="0" lang="en-GB" sz="3200" b="0" i="0" u="none" strike="noStrike" kern="1200" cap="none" spc="0" normalizeH="0" baseline="0" noProof="0" dirty="0" err="1">
                <a:ln>
                  <a:noFill/>
                </a:ln>
                <a:solidFill>
                  <a:srgbClr val="003C71"/>
                </a:solidFill>
                <a:effectLst/>
                <a:uLnTx/>
                <a:uFillTx/>
                <a:latin typeface="Aptos"/>
                <a:ea typeface="+mn-ea"/>
                <a:cs typeface="Arial"/>
              </a:rPr>
              <a:t>v.Oram</a:t>
            </a:r>
            <a:r>
              <a:rPr kumimoji="0" lang="en-GB" sz="3200" b="0" i="0" u="none" strike="noStrike" kern="1200" cap="none" spc="0" normalizeH="0" baseline="0" noProof="0" dirty="0">
                <a:ln>
                  <a:noFill/>
                </a:ln>
                <a:solidFill>
                  <a:srgbClr val="003C71"/>
                </a:solidFill>
                <a:effectLst/>
                <a:uLnTx/>
                <a:uFillTx/>
                <a:latin typeface="Aptos"/>
                <a:ea typeface="+mn-ea"/>
                <a:cs typeface="Arial"/>
              </a:rPr>
              <a:t>[2011] EWCA </a:t>
            </a:r>
            <a:r>
              <a:rPr kumimoji="0" lang="en-GB" sz="3200" b="0" i="0" u="none" strike="noStrike" kern="1200" cap="none" spc="0" normalizeH="0" baseline="0" noProof="0" dirty="0" err="1">
                <a:ln>
                  <a:noFill/>
                </a:ln>
                <a:solidFill>
                  <a:srgbClr val="003C71"/>
                </a:solidFill>
                <a:effectLst/>
                <a:uLnTx/>
                <a:uFillTx/>
                <a:latin typeface="Aptos"/>
                <a:ea typeface="+mn-ea"/>
                <a:cs typeface="Arial"/>
              </a:rPr>
              <a:t>Civ</a:t>
            </a:r>
            <a:r>
              <a:rPr kumimoji="0" lang="en-GB" sz="3200" b="0" i="0" u="none" strike="noStrike" kern="1200" cap="none" spc="0" normalizeH="0" baseline="0" noProof="0" dirty="0">
                <a:ln>
                  <a:noFill/>
                </a:ln>
                <a:solidFill>
                  <a:srgbClr val="003C71"/>
                </a:solidFill>
                <a:effectLst/>
                <a:uLnTx/>
                <a:uFillTx/>
                <a:latin typeface="Aptos"/>
                <a:ea typeface="+mn-ea"/>
                <a:cs typeface="Arial"/>
              </a:rPr>
              <a:t> 1258</a:t>
            </a:r>
            <a:endParaRPr kumimoji="0" lang="en-GB" sz="1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•Barrett </a:t>
            </a:r>
            <a:r>
              <a:rPr kumimoji="0" lang="en-GB" sz="3200" b="0" i="0" u="none" strike="noStrike" kern="1200" cap="none" spc="0" normalizeH="0" baseline="0" noProof="0" dirty="0" err="1">
                <a:ln>
                  <a:noFill/>
                </a:ln>
                <a:solidFill>
                  <a:srgbClr val="003C71"/>
                </a:solidFill>
                <a:effectLst/>
                <a:uLnTx/>
                <a:uFillTx/>
                <a:latin typeface="Aptos"/>
                <a:ea typeface="+mn-ea"/>
                <a:cs typeface="Arial"/>
              </a:rPr>
              <a:t>v.Robinson</a:t>
            </a:r>
            <a:r>
              <a:rPr kumimoji="0" lang="en-GB" sz="3200" b="0" i="0" u="none" strike="noStrike" kern="1200" cap="none" spc="0" normalizeH="0" baseline="0" noProof="0" dirty="0">
                <a:ln>
                  <a:noFill/>
                </a:ln>
                <a:solidFill>
                  <a:srgbClr val="003C71"/>
                </a:solidFill>
                <a:effectLst/>
                <a:uLnTx/>
                <a:uFillTx/>
                <a:latin typeface="Aptos"/>
                <a:ea typeface="+mn-ea"/>
                <a:cs typeface="Arial"/>
              </a:rPr>
              <a:t>[2014] UKUT 0322 (LC)</a:t>
            </a:r>
            <a:endParaRPr kumimoji="0" lang="en-US" sz="1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•Order made under Paragraph 5A of Schedule 11 to the 2002 Act.</a:t>
            </a:r>
            <a:endParaRPr kumimoji="0" lang="en-GB" sz="1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3C71"/>
              </a:solidFill>
              <a:effectLst/>
              <a:uLnTx/>
              <a:uFillTx/>
              <a:latin typeface="Aptos" panose="02110004020202020204"/>
              <a:ea typeface="+mn-ea"/>
              <a:cs typeface="Arial"/>
            </a:endParaRPr>
          </a:p>
        </p:txBody>
      </p:sp>
    </p:spTree>
    <p:extLst>
      <p:ext uri="{BB962C8B-B14F-4D97-AF65-F5344CB8AC3E}">
        <p14:creationId xmlns:p14="http://schemas.microsoft.com/office/powerpoint/2010/main" val="32354498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763080E-C61B-D1D2-10F3-FC798A0B6F42}"/>
            </a:ext>
          </a:extLst>
        </p:cNvPr>
        <p:cNvGrpSpPr/>
        <p:nvPr/>
      </p:nvGrpSpPr>
      <p:grpSpPr>
        <a:xfrm>
          <a:off x="0" y="0"/>
          <a:ext cx="0" cy="0"/>
          <a:chOff x="0" y="0"/>
          <a:chExt cx="0" cy="0"/>
        </a:xfrm>
      </p:grpSpPr>
      <p:pic>
        <p:nvPicPr>
          <p:cNvPr id="27" name="Content Placeholder 4">
            <a:extLst>
              <a:ext uri="{FF2B5EF4-FFF2-40B4-BE49-F238E27FC236}">
                <a16:creationId xmlns:a16="http://schemas.microsoft.com/office/drawing/2014/main" id="{23154516-6F1C-4404-248C-E19FF935728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67399" y="176981"/>
            <a:ext cx="2143970" cy="670512"/>
          </a:xfrm>
        </p:spPr>
      </p:pic>
      <p:cxnSp>
        <p:nvCxnSpPr>
          <p:cNvPr id="28" name="Straight Connector 27">
            <a:extLst>
              <a:ext uri="{FF2B5EF4-FFF2-40B4-BE49-F238E27FC236}">
                <a16:creationId xmlns:a16="http://schemas.microsoft.com/office/drawing/2014/main" id="{4C9C03C9-943F-10A3-99D7-A258D4CD5311}"/>
              </a:ext>
            </a:extLst>
          </p:cNvPr>
          <p:cNvCxnSpPr>
            <a:cxnSpLocks/>
          </p:cNvCxnSpPr>
          <p:nvPr/>
        </p:nvCxnSpPr>
        <p:spPr>
          <a:xfrm>
            <a:off x="443025" y="847493"/>
            <a:ext cx="11305949" cy="0"/>
          </a:xfrm>
          <a:prstGeom prst="line">
            <a:avLst/>
          </a:prstGeom>
          <a:ln>
            <a:solidFill>
              <a:schemeClr val="accent4"/>
            </a:solidFill>
          </a:ln>
        </p:spPr>
        <p:style>
          <a:lnRef idx="3">
            <a:schemeClr val="accent4"/>
          </a:lnRef>
          <a:fillRef idx="0">
            <a:schemeClr val="accent4"/>
          </a:fillRef>
          <a:effectRef idx="2">
            <a:schemeClr val="accent4"/>
          </a:effectRef>
          <a:fontRef idx="minor">
            <a:schemeClr val="tx1"/>
          </a:fontRef>
        </p:style>
      </p:cxnSp>
      <p:sp>
        <p:nvSpPr>
          <p:cNvPr id="5" name="Slide Number Placeholder 4">
            <a:extLst>
              <a:ext uri="{FF2B5EF4-FFF2-40B4-BE49-F238E27FC236}">
                <a16:creationId xmlns:a16="http://schemas.microsoft.com/office/drawing/2014/main" id="{65CB7BFD-44C5-9C08-2CA5-012B35DAB5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B070-E42D-4CEA-8A1E-DD1D82EB581B}" type="slidenum">
              <a:rPr kumimoji="0" lang="en-GB" sz="1200" b="0" i="0" u="none" strike="noStrike" kern="1200" cap="none" spc="0" normalizeH="0" baseline="0" noProof="0" smtClean="0">
                <a:ln>
                  <a:noFill/>
                </a:ln>
                <a:solidFill>
                  <a:srgbClr val="003C71">
                    <a:lumMod val="60000"/>
                    <a:lumOff val="40000"/>
                  </a:srgb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003C71">
                  <a:lumMod val="60000"/>
                  <a:lumOff val="40000"/>
                </a:srgbClr>
              </a:solidFill>
              <a:effectLst/>
              <a:uLnTx/>
              <a:uFillTx/>
              <a:latin typeface="Aptos" panose="02110004020202020204"/>
              <a:ea typeface="+mn-ea"/>
              <a:cs typeface="+mn-cs"/>
            </a:endParaRPr>
          </a:p>
        </p:txBody>
      </p:sp>
      <p:sp>
        <p:nvSpPr>
          <p:cNvPr id="3" name="Title 1">
            <a:extLst>
              <a:ext uri="{FF2B5EF4-FFF2-40B4-BE49-F238E27FC236}">
                <a16:creationId xmlns:a16="http://schemas.microsoft.com/office/drawing/2014/main" id="{06A3E59D-4FF5-09F4-3165-9A740C8F2C85}"/>
              </a:ext>
            </a:extLst>
          </p:cNvPr>
          <p:cNvSpPr>
            <a:spLocks noGrp="1"/>
          </p:cNvSpPr>
          <p:nvPr/>
        </p:nvSpPr>
        <p:spPr>
          <a:xfrm>
            <a:off x="446314" y="175048"/>
            <a:ext cx="8986982" cy="6705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3C71"/>
                </a:solidFill>
                <a:effectLst/>
                <a:uLnTx/>
                <a:uFillTx/>
                <a:latin typeface="Aptos Display" panose="02110004020202020204"/>
                <a:ea typeface="+mj-ea"/>
                <a:cs typeface="+mj-cs"/>
              </a:rPr>
              <a:t>Remedies &amp; recovery</a:t>
            </a:r>
            <a:endParaRPr kumimoji="0" lang="en-US" sz="4400" b="0" i="0" u="none" strike="noStrike" kern="1200" cap="none" spc="0" normalizeH="0" baseline="0" noProof="0" dirty="0">
              <a:ln>
                <a:noFill/>
              </a:ln>
              <a:solidFill>
                <a:srgbClr val="F1F0EE"/>
              </a:solidFill>
              <a:effectLst/>
              <a:uLnTx/>
              <a:uFillTx/>
              <a:latin typeface="Aptos Display" panose="02110004020202020204"/>
              <a:ea typeface="+mj-ea"/>
              <a:cs typeface="+mj-cs"/>
            </a:endParaRPr>
          </a:p>
        </p:txBody>
      </p:sp>
      <p:sp>
        <p:nvSpPr>
          <p:cNvPr id="6" name="TextBox 5">
            <a:extLst>
              <a:ext uri="{FF2B5EF4-FFF2-40B4-BE49-F238E27FC236}">
                <a16:creationId xmlns:a16="http://schemas.microsoft.com/office/drawing/2014/main" id="{52ADA4DB-4933-69CB-8A9A-37DB221BA071}"/>
              </a:ext>
            </a:extLst>
          </p:cNvPr>
          <p:cNvSpPr txBox="1"/>
          <p:nvPr/>
        </p:nvSpPr>
        <p:spPr>
          <a:xfrm>
            <a:off x="446314" y="1426029"/>
            <a:ext cx="11593284"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•County Court</a:t>
            </a:r>
            <a:endParaRPr kumimoji="0" lang="en-US" sz="1800" b="0" i="0" u="none" strike="noStrike" kern="1200" cap="none" spc="0" normalizeH="0" baseline="0" noProof="0">
              <a:ln>
                <a:noFill/>
              </a:ln>
              <a:solidFill>
                <a:srgbClr val="F1F0E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•Tribunal</a:t>
            </a:r>
            <a:endParaRPr kumimoji="0" lang="en-GB" sz="1800" b="0" i="0" u="none" strike="noStrike" kern="1200" cap="none" spc="0" normalizeH="0" baseline="0" noProof="0">
              <a:ln>
                <a:noFill/>
              </a:ln>
              <a:solidFill>
                <a:srgbClr val="F1F0E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•Forfeiture</a:t>
            </a:r>
            <a:endParaRPr kumimoji="0" lang="en-US" sz="1800" b="0" i="0" u="none" strike="noStrike" kern="1200" cap="none" spc="0" normalizeH="0" baseline="0" noProof="0">
              <a:ln>
                <a:noFill/>
              </a:ln>
              <a:solidFill>
                <a:srgbClr val="F1F0E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3C71"/>
                </a:solidFill>
                <a:effectLst/>
                <a:uLnTx/>
                <a:uFillTx/>
                <a:latin typeface="Aptos"/>
                <a:ea typeface="+mn-ea"/>
                <a:cs typeface="Arial"/>
              </a:rPr>
              <a:t>•Writing to mortgage lender?</a:t>
            </a:r>
            <a:endParaRPr kumimoji="0" lang="en-GB" sz="1800" b="0" i="0" u="none" strike="noStrike" kern="1200" cap="none" spc="0" normalizeH="0" baseline="0" noProof="0">
              <a:ln>
                <a:noFill/>
              </a:ln>
              <a:solidFill>
                <a:srgbClr val="F1F0E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3C71"/>
              </a:solidFill>
              <a:effectLst/>
              <a:uLnTx/>
              <a:uFillTx/>
              <a:latin typeface="Aptos" panose="02110004020202020204"/>
              <a:ea typeface="+mn-ea"/>
              <a:cs typeface="Arial"/>
            </a:endParaRPr>
          </a:p>
        </p:txBody>
      </p:sp>
    </p:spTree>
    <p:extLst>
      <p:ext uri="{BB962C8B-B14F-4D97-AF65-F5344CB8AC3E}">
        <p14:creationId xmlns:p14="http://schemas.microsoft.com/office/powerpoint/2010/main" val="11444551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B42C85B-1940-EFF2-359F-0586F57B245A}"/>
            </a:ext>
          </a:extLst>
        </p:cNvPr>
        <p:cNvGrpSpPr/>
        <p:nvPr/>
      </p:nvGrpSpPr>
      <p:grpSpPr>
        <a:xfrm>
          <a:off x="0" y="0"/>
          <a:ext cx="0" cy="0"/>
          <a:chOff x="0" y="0"/>
          <a:chExt cx="0" cy="0"/>
        </a:xfrm>
      </p:grpSpPr>
      <p:pic>
        <p:nvPicPr>
          <p:cNvPr id="27" name="Content Placeholder 4">
            <a:extLst>
              <a:ext uri="{FF2B5EF4-FFF2-40B4-BE49-F238E27FC236}">
                <a16:creationId xmlns:a16="http://schemas.microsoft.com/office/drawing/2014/main" id="{AAC0609C-185D-BE5E-3F8B-47778190793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67399" y="176981"/>
            <a:ext cx="2143970" cy="670512"/>
          </a:xfrm>
        </p:spPr>
      </p:pic>
      <p:cxnSp>
        <p:nvCxnSpPr>
          <p:cNvPr id="28" name="Straight Connector 27">
            <a:extLst>
              <a:ext uri="{FF2B5EF4-FFF2-40B4-BE49-F238E27FC236}">
                <a16:creationId xmlns:a16="http://schemas.microsoft.com/office/drawing/2014/main" id="{6613BCD2-BAAE-4F18-BB95-E20BD83A79F7}"/>
              </a:ext>
            </a:extLst>
          </p:cNvPr>
          <p:cNvCxnSpPr>
            <a:cxnSpLocks/>
          </p:cNvCxnSpPr>
          <p:nvPr/>
        </p:nvCxnSpPr>
        <p:spPr>
          <a:xfrm>
            <a:off x="443025" y="847493"/>
            <a:ext cx="11305949" cy="0"/>
          </a:xfrm>
          <a:prstGeom prst="line">
            <a:avLst/>
          </a:prstGeom>
          <a:ln>
            <a:solidFill>
              <a:schemeClr val="accent4"/>
            </a:solidFill>
          </a:ln>
        </p:spPr>
        <p:style>
          <a:lnRef idx="3">
            <a:schemeClr val="accent4"/>
          </a:lnRef>
          <a:fillRef idx="0">
            <a:schemeClr val="accent4"/>
          </a:fillRef>
          <a:effectRef idx="2">
            <a:schemeClr val="accent4"/>
          </a:effectRef>
          <a:fontRef idx="minor">
            <a:schemeClr val="tx1"/>
          </a:fontRef>
        </p:style>
      </p:cxnSp>
      <p:sp>
        <p:nvSpPr>
          <p:cNvPr id="5" name="Slide Number Placeholder 4">
            <a:extLst>
              <a:ext uri="{FF2B5EF4-FFF2-40B4-BE49-F238E27FC236}">
                <a16:creationId xmlns:a16="http://schemas.microsoft.com/office/drawing/2014/main" id="{31462B52-1E88-0DD3-2589-20DA61DBFE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B070-E42D-4CEA-8A1E-DD1D82EB581B}" type="slidenum">
              <a:rPr kumimoji="0" lang="en-GB" sz="1200" b="0" i="0" u="none" strike="noStrike" kern="1200" cap="none" spc="0" normalizeH="0" baseline="0" noProof="0" smtClean="0">
                <a:ln>
                  <a:noFill/>
                </a:ln>
                <a:solidFill>
                  <a:srgbClr val="003C71">
                    <a:lumMod val="60000"/>
                    <a:lumOff val="40000"/>
                  </a:srgb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3C71">
                  <a:lumMod val="60000"/>
                  <a:lumOff val="40000"/>
                </a:srgbClr>
              </a:solidFill>
              <a:effectLst/>
              <a:uLnTx/>
              <a:uFillTx/>
              <a:latin typeface="Aptos" panose="02110004020202020204"/>
              <a:ea typeface="+mn-ea"/>
              <a:cs typeface="+mn-cs"/>
            </a:endParaRPr>
          </a:p>
        </p:txBody>
      </p:sp>
      <p:sp>
        <p:nvSpPr>
          <p:cNvPr id="3" name="Title 1">
            <a:extLst>
              <a:ext uri="{FF2B5EF4-FFF2-40B4-BE49-F238E27FC236}">
                <a16:creationId xmlns:a16="http://schemas.microsoft.com/office/drawing/2014/main" id="{554D93CE-7A03-6705-3FF8-61AAD4EFA649}"/>
              </a:ext>
            </a:extLst>
          </p:cNvPr>
          <p:cNvSpPr>
            <a:spLocks noGrp="1"/>
          </p:cNvSpPr>
          <p:nvPr/>
        </p:nvSpPr>
        <p:spPr>
          <a:xfrm>
            <a:off x="446314" y="175048"/>
            <a:ext cx="8986982" cy="6705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3C71"/>
                </a:solidFill>
                <a:effectLst/>
                <a:uLnTx/>
                <a:uFillTx/>
                <a:latin typeface="Aptos Display" panose="02110004020202020204"/>
                <a:ea typeface="+mj-ea"/>
                <a:cs typeface="+mj-cs"/>
              </a:rPr>
              <a:t>The Leasehold and Freehold Reform Act 2022</a:t>
            </a:r>
            <a:endParaRPr kumimoji="0" lang="en-US" sz="4400" b="0" i="0" u="none" strike="noStrike" kern="1200" cap="none" spc="0" normalizeH="0" baseline="0" noProof="0" dirty="0">
              <a:ln>
                <a:noFill/>
              </a:ln>
              <a:solidFill>
                <a:srgbClr val="003C71"/>
              </a:solidFill>
              <a:effectLst/>
              <a:uLnTx/>
              <a:uFillTx/>
              <a:latin typeface="Aptos Display" panose="02110004020202020204"/>
              <a:ea typeface="+mj-ea"/>
              <a:cs typeface="+mj-cs"/>
            </a:endParaRPr>
          </a:p>
        </p:txBody>
      </p:sp>
      <p:sp>
        <p:nvSpPr>
          <p:cNvPr id="2" name="Content Placeholder 2">
            <a:extLst>
              <a:ext uri="{FF2B5EF4-FFF2-40B4-BE49-F238E27FC236}">
                <a16:creationId xmlns:a16="http://schemas.microsoft.com/office/drawing/2014/main" id="{9A141BEC-454F-777E-E752-37B2289D1156}"/>
              </a:ext>
            </a:extLst>
          </p:cNvPr>
          <p:cNvSpPr txBox="1">
            <a:spLocks/>
          </p:cNvSpPr>
          <p:nvPr/>
        </p:nvSpPr>
        <p:spPr>
          <a:xfrm>
            <a:off x="443025" y="1516072"/>
            <a:ext cx="10515600" cy="435133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3C71"/>
                </a:solidFill>
                <a:effectLst/>
                <a:uLnTx/>
                <a:uFillTx/>
                <a:latin typeface="Aptos" panose="02110004020202020204"/>
                <a:ea typeface="+mn-ea"/>
                <a:cs typeface="+mn-cs"/>
              </a:rPr>
              <a:t>24 May 2024-ROYAL ASSENT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3C71"/>
                </a:solidFill>
                <a:effectLst/>
                <a:uLnTx/>
                <a:uFillTx/>
                <a:latin typeface="Aptos" panose="02110004020202020204"/>
                <a:ea typeface="+mn-ea"/>
                <a:cs typeface="+mn-cs"/>
              </a:rPr>
              <a:t>Last statute passed before dissolution of Parliament for the 2024 General Election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3C71"/>
                </a:solidFill>
                <a:effectLst/>
                <a:uLnTx/>
                <a:uFillTx/>
                <a:latin typeface="Aptos" panose="02110004020202020204"/>
                <a:ea typeface="+mn-ea"/>
                <a:cs typeface="+mn-cs"/>
              </a:rPr>
              <a:t>Apart from certain provisions  that have come into force already we are awaiting further commencement legislation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3C71"/>
                </a:solidFill>
                <a:effectLst/>
                <a:uLnTx/>
                <a:uFillTx/>
                <a:latin typeface="Aptos" panose="02110004020202020204"/>
                <a:ea typeface="+mn-ea"/>
                <a:cs typeface="+mn-cs"/>
              </a:rPr>
              <a:t>None of the main provisions relating to service charges have so far come into force.</a:t>
            </a:r>
            <a:endParaRPr kumimoji="0" lang="en-GB" altLang="en-US" sz="2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3C71"/>
                </a:solidFill>
                <a:effectLst/>
                <a:uLnTx/>
                <a:uFillTx/>
                <a:latin typeface="Aptos" panose="02110004020202020204"/>
                <a:ea typeface="+mn-ea"/>
                <a:cs typeface="+mn-cs"/>
              </a:rPr>
              <a:t>None of the main provisions relating to service charges have so far come into force.</a:t>
            </a:r>
            <a:endParaRPr kumimoji="0" lang="en-GB" altLang="en-US" sz="2800" b="0" i="0" u="none" strike="noStrike" kern="1200" cap="none" spc="0" normalizeH="0" baseline="0" noProof="0" dirty="0">
              <a:ln>
                <a:noFill/>
              </a:ln>
              <a:solidFill>
                <a:srgbClr val="003C71"/>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91582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C9D6B-0B1E-45E0-5A58-F8B39B70CD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8A9691-8C62-A12A-ACA5-1C6A63DF9E5F}"/>
              </a:ext>
            </a:extLst>
          </p:cNvPr>
          <p:cNvSpPr>
            <a:spLocks noGrp="1"/>
          </p:cNvSpPr>
          <p:nvPr>
            <p:ph type="title"/>
          </p:nvPr>
        </p:nvSpPr>
        <p:spPr/>
        <p:txBody>
          <a:bodyPr>
            <a:normAutofit/>
          </a:bodyPr>
          <a:lstStyle/>
          <a:p>
            <a:r>
              <a:rPr lang="en-GB" sz="4400" b="1">
                <a:latin typeface="Arial" panose="020B0604020202020204" pitchFamily="34" charset="0"/>
                <a:cs typeface="Arial" panose="020B0604020202020204" pitchFamily="34" charset="0"/>
              </a:rPr>
              <a:t>Agenda (2)</a:t>
            </a:r>
            <a:r>
              <a:rPr lang="en-GB" sz="4400">
                <a:latin typeface="Arial" panose="020B0604020202020204" pitchFamily="34" charset="0"/>
                <a:cs typeface="Arial" panose="020B0604020202020204" pitchFamily="34" charset="0"/>
              </a:rPr>
              <a:t> </a:t>
            </a:r>
          </a:p>
        </p:txBody>
      </p:sp>
      <p:sp>
        <p:nvSpPr>
          <p:cNvPr id="3" name="Content Placeholder 2">
            <a:extLst>
              <a:ext uri="{FF2B5EF4-FFF2-40B4-BE49-F238E27FC236}">
                <a16:creationId xmlns:a16="http://schemas.microsoft.com/office/drawing/2014/main" id="{E7658484-0325-88DE-736D-64F064B6C6B0}"/>
              </a:ext>
            </a:extLst>
          </p:cNvPr>
          <p:cNvSpPr>
            <a:spLocks noGrp="1"/>
          </p:cNvSpPr>
          <p:nvPr>
            <p:ph sz="half" idx="1"/>
          </p:nvPr>
        </p:nvSpPr>
        <p:spPr>
          <a:xfrm>
            <a:off x="5209778" y="1372770"/>
            <a:ext cx="6269591" cy="4740595"/>
          </a:xfrm>
        </p:spPr>
        <p:txBody>
          <a:bodyPr vert="horz" lIns="91440" tIns="45720" rIns="91440" bIns="45720" rtlCol="0" anchor="t">
            <a:noAutofit/>
          </a:bodyPr>
          <a:lstStyle/>
          <a:p>
            <a:pPr marL="0" indent="0">
              <a:buNone/>
            </a:pPr>
            <a:r>
              <a:rPr lang="en-GB" sz="2400">
                <a:latin typeface="Segoe UI"/>
                <a:ea typeface="Calibri Light"/>
                <a:cs typeface="Segoe UI"/>
              </a:rPr>
              <a:t> </a:t>
            </a:r>
          </a:p>
        </p:txBody>
      </p:sp>
      <p:graphicFrame>
        <p:nvGraphicFramePr>
          <p:cNvPr id="5" name="Table 4">
            <a:extLst>
              <a:ext uri="{FF2B5EF4-FFF2-40B4-BE49-F238E27FC236}">
                <a16:creationId xmlns:a16="http://schemas.microsoft.com/office/drawing/2014/main" id="{27962FC4-8A15-A765-2D71-CF2856912C4C}"/>
              </a:ext>
            </a:extLst>
          </p:cNvPr>
          <p:cNvGraphicFramePr>
            <a:graphicFrameLocks noGrp="1"/>
          </p:cNvGraphicFramePr>
          <p:nvPr>
            <p:extLst>
              <p:ext uri="{D42A27DB-BD31-4B8C-83A1-F6EECF244321}">
                <p14:modId xmlns:p14="http://schemas.microsoft.com/office/powerpoint/2010/main" val="284897925"/>
              </p:ext>
            </p:extLst>
          </p:nvPr>
        </p:nvGraphicFramePr>
        <p:xfrm>
          <a:off x="4755044" y="1530757"/>
          <a:ext cx="6547956" cy="3957367"/>
        </p:xfrm>
        <a:graphic>
          <a:graphicData uri="http://schemas.openxmlformats.org/drawingml/2006/table">
            <a:tbl>
              <a:tblPr firstRow="1" firstCol="1" bandRow="1">
                <a:tableStyleId>{5C22544A-7EE6-4342-B048-85BDC9FD1C3A}</a:tableStyleId>
              </a:tblPr>
              <a:tblGrid>
                <a:gridCol w="1014471">
                  <a:extLst>
                    <a:ext uri="{9D8B030D-6E8A-4147-A177-3AD203B41FA5}">
                      <a16:colId xmlns:a16="http://schemas.microsoft.com/office/drawing/2014/main" val="4238946086"/>
                    </a:ext>
                  </a:extLst>
                </a:gridCol>
                <a:gridCol w="2069933">
                  <a:extLst>
                    <a:ext uri="{9D8B030D-6E8A-4147-A177-3AD203B41FA5}">
                      <a16:colId xmlns:a16="http://schemas.microsoft.com/office/drawing/2014/main" val="813848650"/>
                    </a:ext>
                  </a:extLst>
                </a:gridCol>
                <a:gridCol w="1403865">
                  <a:extLst>
                    <a:ext uri="{9D8B030D-6E8A-4147-A177-3AD203B41FA5}">
                      <a16:colId xmlns:a16="http://schemas.microsoft.com/office/drawing/2014/main" val="2321417922"/>
                    </a:ext>
                  </a:extLst>
                </a:gridCol>
                <a:gridCol w="2059687">
                  <a:extLst>
                    <a:ext uri="{9D8B030D-6E8A-4147-A177-3AD203B41FA5}">
                      <a16:colId xmlns:a16="http://schemas.microsoft.com/office/drawing/2014/main" val="1521043615"/>
                    </a:ext>
                  </a:extLst>
                </a:gridCol>
              </a:tblGrid>
              <a:tr h="244085">
                <a:tc>
                  <a:txBody>
                    <a:bodyPr/>
                    <a:lstStyle/>
                    <a:p>
                      <a:pPr lvl="0" algn="ctr">
                        <a:buNone/>
                      </a:pPr>
                      <a:r>
                        <a:rPr lang="en-GB" sz="1200">
                          <a:effectLst/>
                          <a:latin typeface="Arial" panose="020B0604020202020204" pitchFamily="34" charset="0"/>
                          <a:cs typeface="Arial" panose="020B0604020202020204" pitchFamily="34" charset="0"/>
                        </a:rPr>
                        <a:t>Time </a:t>
                      </a:r>
                    </a:p>
                  </a:txBody>
                  <a:tcPr marL="0" marR="0" marT="0" marB="0" anchor="ctr"/>
                </a:tc>
                <a:tc>
                  <a:txBody>
                    <a:bodyPr/>
                    <a:lstStyle/>
                    <a:p>
                      <a:pPr lvl="0" algn="ctr">
                        <a:buNone/>
                      </a:pPr>
                      <a:r>
                        <a:rPr lang="en-GB" sz="1200">
                          <a:effectLst/>
                          <a:latin typeface="Arial" panose="020B0604020202020204" pitchFamily="34" charset="0"/>
                          <a:cs typeface="Arial" panose="020B0604020202020204" pitchFamily="34" charset="0"/>
                        </a:rPr>
                        <a:t>Item  </a:t>
                      </a:r>
                    </a:p>
                  </a:txBody>
                  <a:tcPr marL="0" marR="0" marT="0" marB="0" anchor="ctr"/>
                </a:tc>
                <a:tc>
                  <a:txBody>
                    <a:bodyPr/>
                    <a:lstStyle/>
                    <a:p>
                      <a:pPr lvl="0" algn="ctr">
                        <a:buNone/>
                      </a:pPr>
                      <a:r>
                        <a:rPr lang="en-GB" sz="1200">
                          <a:effectLst/>
                          <a:latin typeface="Arial" panose="020B0604020202020204" pitchFamily="34" charset="0"/>
                          <a:cs typeface="Arial" panose="020B0604020202020204" pitchFamily="34" charset="0"/>
                        </a:rPr>
                        <a:t>Duration  </a:t>
                      </a:r>
                    </a:p>
                  </a:txBody>
                  <a:tcPr marL="0" marR="0" marT="0" marB="0" anchor="ctr"/>
                </a:tc>
                <a:tc>
                  <a:txBody>
                    <a:bodyPr/>
                    <a:lstStyle/>
                    <a:p>
                      <a:pPr lvl="0" algn="ctr">
                        <a:buNone/>
                      </a:pPr>
                      <a:r>
                        <a:rPr lang="en-GB" sz="1200">
                          <a:effectLst/>
                          <a:latin typeface="Arial" panose="020B0604020202020204" pitchFamily="34" charset="0"/>
                          <a:cs typeface="Arial" panose="020B0604020202020204" pitchFamily="34" charset="0"/>
                        </a:rPr>
                        <a:t>Presented by </a:t>
                      </a:r>
                    </a:p>
                  </a:txBody>
                  <a:tcPr marL="0" marR="0" marT="0" marB="0" anchor="ctr"/>
                </a:tc>
                <a:extLst>
                  <a:ext uri="{0D108BD9-81ED-4DB2-BD59-A6C34878D82A}">
                    <a16:rowId xmlns:a16="http://schemas.microsoft.com/office/drawing/2014/main" val="1305384580"/>
                  </a:ext>
                </a:extLst>
              </a:tr>
              <a:tr h="244086">
                <a:tc>
                  <a:txBody>
                    <a:bodyPr/>
                    <a:lstStyle/>
                    <a:p>
                      <a:pPr algn="ctr">
                        <a:buNone/>
                      </a:pPr>
                      <a:r>
                        <a:rPr lang="en-US" sz="1200" dirty="0">
                          <a:effectLst/>
                          <a:latin typeface="Arial" panose="020B0604020202020204" pitchFamily="34" charset="0"/>
                          <a:cs typeface="Arial" panose="020B0604020202020204" pitchFamily="34" charset="0"/>
                        </a:rPr>
                        <a:t>12.05 pm</a:t>
                      </a:r>
                      <a:r>
                        <a:rPr lang="en-GB" sz="1200" dirty="0">
                          <a:effectLst/>
                          <a:latin typeface="Arial" panose="020B0604020202020204" pitchFamily="34" charset="0"/>
                          <a:cs typeface="Arial" panose="020B0604020202020204" pitchFamily="34" charset="0"/>
                        </a:rPr>
                        <a:t> </a:t>
                      </a:r>
                      <a:endParaRPr lang="en-GB" sz="12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tc>
                  <a:txBody>
                    <a:bodyPr/>
                    <a:lstStyle/>
                    <a:p>
                      <a:pPr algn="ctr">
                        <a:buNone/>
                      </a:pPr>
                      <a:r>
                        <a:rPr lang="en-US" sz="1200">
                          <a:solidFill>
                            <a:schemeClr val="tx1"/>
                          </a:solidFill>
                          <a:effectLst/>
                          <a:latin typeface="Arial" panose="020B0604020202020204" pitchFamily="34" charset="0"/>
                          <a:cs typeface="Arial" panose="020B0604020202020204" pitchFamily="34" charset="0"/>
                        </a:rPr>
                        <a:t>Q &amp; A</a:t>
                      </a:r>
                      <a:r>
                        <a:rPr lang="en-GB" sz="1200">
                          <a:solidFill>
                            <a:schemeClr val="tx1"/>
                          </a:solidFill>
                          <a:effectLst/>
                          <a:latin typeface="Arial" panose="020B0604020202020204" pitchFamily="34" charset="0"/>
                          <a:cs typeface="Arial" panose="020B0604020202020204" pitchFamily="34" charset="0"/>
                        </a:rPr>
                        <a:t> </a:t>
                      </a:r>
                      <a:endParaRPr lang="en-GB"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tc>
                  <a:txBody>
                    <a:bodyPr/>
                    <a:lstStyle/>
                    <a:p>
                      <a:pPr algn="ctr">
                        <a:buNone/>
                      </a:pPr>
                      <a:r>
                        <a:rPr lang="en-GB" sz="1200">
                          <a:solidFill>
                            <a:schemeClr val="tx1"/>
                          </a:solidFill>
                          <a:effectLst/>
                          <a:latin typeface="Arial" panose="020B0604020202020204" pitchFamily="34" charset="0"/>
                          <a:cs typeface="Arial" panose="020B0604020202020204" pitchFamily="34" charset="0"/>
                        </a:rPr>
                        <a:t>10 minutes </a:t>
                      </a:r>
                      <a:endParaRPr lang="en-GB"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tc>
                  <a:txBody>
                    <a:bodyPr/>
                    <a:lstStyle/>
                    <a:p>
                      <a:pPr algn="ctr">
                        <a:buNone/>
                      </a:pPr>
                      <a:r>
                        <a:rPr lang="en-GB" sz="1200">
                          <a:solidFill>
                            <a:schemeClr val="tx1"/>
                          </a:solidFill>
                          <a:effectLst/>
                          <a:latin typeface="Arial" panose="020B0604020202020204" pitchFamily="34" charset="0"/>
                          <a:cs typeface="Arial" panose="020B0604020202020204" pitchFamily="34" charset="0"/>
                        </a:rPr>
                        <a:t>ALL  </a:t>
                      </a:r>
                      <a:endParaRPr lang="en-GB"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1814953384"/>
                  </a:ext>
                </a:extLst>
              </a:tr>
              <a:tr h="488173">
                <a:tc>
                  <a:txBody>
                    <a:bodyPr/>
                    <a:lstStyle/>
                    <a:p>
                      <a:pPr algn="ctr">
                        <a:buNone/>
                      </a:pPr>
                      <a:r>
                        <a:rPr lang="en-US" sz="1200" dirty="0">
                          <a:effectLst/>
                          <a:latin typeface="Arial" panose="020B0604020202020204" pitchFamily="34" charset="0"/>
                          <a:cs typeface="Arial" panose="020B0604020202020204" pitchFamily="34" charset="0"/>
                        </a:rPr>
                        <a:t>12:15 pm</a:t>
                      </a:r>
                      <a:r>
                        <a:rPr lang="en-GB" sz="1200" dirty="0">
                          <a:effectLst/>
                          <a:latin typeface="Arial" panose="020B0604020202020204" pitchFamily="34" charset="0"/>
                          <a:cs typeface="Arial" panose="020B0604020202020204" pitchFamily="34" charset="0"/>
                        </a:rPr>
                        <a:t> </a:t>
                      </a:r>
                      <a:endParaRPr lang="en-GB" sz="12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tc>
                  <a:txBody>
                    <a:bodyPr/>
                    <a:lstStyle/>
                    <a:p>
                      <a:pPr algn="ctr">
                        <a:buNone/>
                      </a:pPr>
                      <a:r>
                        <a:rPr lang="en-US" sz="1200">
                          <a:effectLst/>
                          <a:latin typeface="Arial" panose="020B0604020202020204" pitchFamily="34" charset="0"/>
                          <a:cs typeface="Arial" panose="020B0604020202020204" pitchFamily="34" charset="0"/>
                        </a:rPr>
                        <a:t>Enforcement  </a:t>
                      </a:r>
                      <a:r>
                        <a:rPr lang="en-GB" sz="1200">
                          <a:effectLst/>
                          <a:latin typeface="Arial" panose="020B0604020202020204" pitchFamily="34" charset="0"/>
                          <a:cs typeface="Arial" panose="020B0604020202020204" pitchFamily="34" charset="0"/>
                        </a:rPr>
                        <a:t> </a:t>
                      </a:r>
                      <a:endParaRPr lang="en-GB" sz="120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tc>
                  <a:txBody>
                    <a:bodyPr/>
                    <a:lstStyle/>
                    <a:p>
                      <a:pPr algn="ctr">
                        <a:buNone/>
                      </a:pPr>
                      <a:r>
                        <a:rPr lang="en-GB" sz="1200">
                          <a:effectLst/>
                          <a:latin typeface="Arial" panose="020B0604020202020204" pitchFamily="34" charset="0"/>
                          <a:cs typeface="Arial" panose="020B0604020202020204" pitchFamily="34" charset="0"/>
                        </a:rPr>
                        <a:t>20 minutes </a:t>
                      </a:r>
                      <a:endParaRPr lang="en-GB" sz="120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tc>
                  <a:txBody>
                    <a:bodyPr/>
                    <a:lstStyle/>
                    <a:p>
                      <a:pPr algn="ctr">
                        <a:buNone/>
                      </a:pPr>
                      <a:r>
                        <a:rPr lang="en-GB" sz="1200">
                          <a:effectLst/>
                          <a:latin typeface="Arial" panose="020B0604020202020204" pitchFamily="34" charset="0"/>
                          <a:cs typeface="Arial" panose="020B0604020202020204" pitchFamily="34" charset="0"/>
                        </a:rPr>
                        <a:t>Karen Bryan and Charlotte Seymour</a:t>
                      </a:r>
                      <a:endParaRPr lang="en-GB" sz="120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2092021116"/>
                  </a:ext>
                </a:extLst>
              </a:tr>
              <a:tr h="488173">
                <a:tc>
                  <a:txBody>
                    <a:bodyPr/>
                    <a:lstStyle/>
                    <a:p>
                      <a:pPr algn="ctr">
                        <a:buNone/>
                      </a:pPr>
                      <a:r>
                        <a:rPr lang="en-US" sz="1200" dirty="0">
                          <a:effectLst/>
                          <a:latin typeface="Arial" panose="020B0604020202020204" pitchFamily="34" charset="0"/>
                          <a:cs typeface="Arial" panose="020B0604020202020204" pitchFamily="34" charset="0"/>
                        </a:rPr>
                        <a:t>12.30pm </a:t>
                      </a:r>
                      <a:r>
                        <a:rPr lang="en-GB" sz="1200" dirty="0">
                          <a:effectLst/>
                          <a:latin typeface="Arial" panose="020B0604020202020204" pitchFamily="34" charset="0"/>
                          <a:cs typeface="Arial" panose="020B0604020202020204" pitchFamily="34" charset="0"/>
                        </a:rPr>
                        <a:t> </a:t>
                      </a:r>
                      <a:endParaRPr lang="en-GB" sz="12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tc>
                  <a:txBody>
                    <a:bodyPr/>
                    <a:lstStyle/>
                    <a:p>
                      <a:pPr algn="ctr">
                        <a:buNone/>
                      </a:pPr>
                      <a:r>
                        <a:rPr lang="en-US" sz="1200">
                          <a:effectLst/>
                          <a:latin typeface="Arial" panose="020B0604020202020204" pitchFamily="34" charset="0"/>
                          <a:cs typeface="Arial" panose="020B0604020202020204" pitchFamily="34" charset="0"/>
                        </a:rPr>
                        <a:t>Comfort/Networking break </a:t>
                      </a:r>
                      <a:r>
                        <a:rPr lang="en-GB" sz="1200">
                          <a:effectLst/>
                          <a:latin typeface="Arial" panose="020B0604020202020204" pitchFamily="34" charset="0"/>
                          <a:cs typeface="Arial" panose="020B0604020202020204" pitchFamily="34" charset="0"/>
                        </a:rPr>
                        <a:t> </a:t>
                      </a:r>
                      <a:endParaRPr lang="en-GB" sz="120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tc>
                  <a:txBody>
                    <a:bodyPr/>
                    <a:lstStyle/>
                    <a:p>
                      <a:pPr algn="ctr">
                        <a:buNone/>
                      </a:pPr>
                      <a:r>
                        <a:rPr lang="en-GB" sz="1200">
                          <a:effectLst/>
                          <a:latin typeface="Arial" panose="020B0604020202020204" pitchFamily="34" charset="0"/>
                          <a:cs typeface="Arial" panose="020B0604020202020204" pitchFamily="34" charset="0"/>
                        </a:rPr>
                        <a:t>20 minutes </a:t>
                      </a:r>
                      <a:endParaRPr lang="en-GB" sz="120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tc>
                  <a:txBody>
                    <a:bodyPr/>
                    <a:lstStyle/>
                    <a:p>
                      <a:pPr algn="ctr">
                        <a:buNone/>
                      </a:pPr>
                      <a:r>
                        <a:rPr lang="en-GB" sz="1200">
                          <a:effectLst/>
                          <a:latin typeface="Arial" panose="020B0604020202020204" pitchFamily="34" charset="0"/>
                          <a:cs typeface="Arial" panose="020B0604020202020204" pitchFamily="34" charset="0"/>
                        </a:rPr>
                        <a:t>ALL </a:t>
                      </a:r>
                      <a:endParaRPr lang="en-GB" sz="120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1569805058"/>
                  </a:ext>
                </a:extLst>
              </a:tr>
              <a:tr h="732259">
                <a:tc>
                  <a:txBody>
                    <a:bodyPr/>
                    <a:lstStyle/>
                    <a:p>
                      <a:pPr algn="ctr">
                        <a:buNone/>
                      </a:pPr>
                      <a:r>
                        <a:rPr lang="en-US" sz="1200" dirty="0">
                          <a:effectLst/>
                          <a:latin typeface="Arial" panose="020B0604020202020204" pitchFamily="34" charset="0"/>
                          <a:cs typeface="Arial" panose="020B0604020202020204" pitchFamily="34" charset="0"/>
                        </a:rPr>
                        <a:t>12:50pm</a:t>
                      </a:r>
                      <a:r>
                        <a:rPr lang="en-GB" sz="1200" dirty="0">
                          <a:effectLst/>
                          <a:latin typeface="Arial" panose="020B0604020202020204" pitchFamily="34" charset="0"/>
                          <a:cs typeface="Arial" panose="020B0604020202020204" pitchFamily="34" charset="0"/>
                        </a:rPr>
                        <a:t> </a:t>
                      </a:r>
                      <a:endParaRPr lang="en-GB" sz="12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tc>
                  <a:txBody>
                    <a:bodyPr/>
                    <a:lstStyle/>
                    <a:p>
                      <a:pPr algn="ctr">
                        <a:buNone/>
                      </a:pPr>
                      <a:r>
                        <a:rPr lang="en-US" sz="1200">
                          <a:effectLst/>
                          <a:latin typeface="Arial" panose="020B0604020202020204" pitchFamily="34" charset="0"/>
                          <a:cs typeface="Arial" panose="020B0604020202020204" pitchFamily="34" charset="0"/>
                        </a:rPr>
                        <a:t>Building Safety Act and how this affects leaseholders </a:t>
                      </a:r>
                      <a:r>
                        <a:rPr lang="en-GB" sz="1200">
                          <a:effectLst/>
                          <a:latin typeface="Arial" panose="020B0604020202020204" pitchFamily="34" charset="0"/>
                          <a:cs typeface="Arial" panose="020B0604020202020204" pitchFamily="34" charset="0"/>
                        </a:rPr>
                        <a:t> </a:t>
                      </a:r>
                      <a:endParaRPr lang="en-GB" sz="120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tc>
                  <a:txBody>
                    <a:bodyPr/>
                    <a:lstStyle/>
                    <a:p>
                      <a:pPr algn="ctr">
                        <a:buNone/>
                      </a:pPr>
                      <a:r>
                        <a:rPr lang="en-GB" sz="1200">
                          <a:effectLst/>
                          <a:latin typeface="Arial" panose="020B0604020202020204" pitchFamily="34" charset="0"/>
                          <a:cs typeface="Arial" panose="020B0604020202020204" pitchFamily="34" charset="0"/>
                        </a:rPr>
                        <a:t>30 minutes </a:t>
                      </a:r>
                      <a:endParaRPr lang="en-GB" sz="120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tc>
                  <a:txBody>
                    <a:bodyPr/>
                    <a:lstStyle/>
                    <a:p>
                      <a:pPr algn="ctr">
                        <a:buNone/>
                      </a:pPr>
                      <a:r>
                        <a:rPr lang="en-GB" sz="1200">
                          <a:effectLst/>
                          <a:latin typeface="Arial" panose="020B0604020202020204" pitchFamily="34" charset="0"/>
                          <a:cs typeface="Arial" panose="020B0604020202020204" pitchFamily="34" charset="0"/>
                        </a:rPr>
                        <a:t>John Forbes   </a:t>
                      </a:r>
                      <a:endParaRPr lang="en-GB" sz="120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033232242"/>
                  </a:ext>
                </a:extLst>
              </a:tr>
              <a:tr h="732259">
                <a:tc>
                  <a:txBody>
                    <a:bodyPr/>
                    <a:lstStyle/>
                    <a:p>
                      <a:pPr algn="ctr">
                        <a:buNone/>
                      </a:pPr>
                      <a:r>
                        <a:rPr lang="en-GB" sz="1200" dirty="0">
                          <a:effectLst/>
                          <a:latin typeface="Arial" panose="020B0604020202020204" pitchFamily="34" charset="0"/>
                          <a:ea typeface="Aptos" panose="020B0004020202020204" pitchFamily="34" charset="0"/>
                          <a:cs typeface="Arial" panose="020B0604020202020204" pitchFamily="34" charset="0"/>
                        </a:rPr>
                        <a:t>13.20pm</a:t>
                      </a:r>
                    </a:p>
                  </a:txBody>
                  <a:tcPr marL="0" marR="0" marT="0" marB="0" anchor="ctr"/>
                </a:tc>
                <a:tc>
                  <a:txBody>
                    <a:bodyPr/>
                    <a:lstStyle/>
                    <a:p>
                      <a:pPr algn="ctr">
                        <a:buNone/>
                      </a:pPr>
                      <a:r>
                        <a:rPr lang="en-GB" sz="1200">
                          <a:effectLst/>
                          <a:latin typeface="Arial" panose="020B0604020202020204" pitchFamily="34" charset="0"/>
                          <a:ea typeface="Aptos" panose="020B0004020202020204" pitchFamily="34" charset="0"/>
                          <a:cs typeface="Arial" panose="020B0604020202020204" pitchFamily="34" charset="0"/>
                        </a:rPr>
                        <a:t>Q&amp;A</a:t>
                      </a:r>
                    </a:p>
                  </a:txBody>
                  <a:tcPr marL="0" marR="0" marT="0" marB="0" anchor="ctr"/>
                </a:tc>
                <a:tc>
                  <a:txBody>
                    <a:bodyPr/>
                    <a:lstStyle/>
                    <a:p>
                      <a:pPr algn="ctr">
                        <a:buNone/>
                      </a:pPr>
                      <a:r>
                        <a:rPr lang="en-GB" sz="1200" dirty="0">
                          <a:effectLst/>
                          <a:latin typeface="Arial" panose="020B0604020202020204" pitchFamily="34" charset="0"/>
                          <a:ea typeface="Aptos" panose="020B0004020202020204" pitchFamily="34" charset="0"/>
                          <a:cs typeface="Arial" panose="020B0604020202020204" pitchFamily="34" charset="0"/>
                        </a:rPr>
                        <a:t>10 minutes</a:t>
                      </a:r>
                    </a:p>
                  </a:txBody>
                  <a:tcPr marL="0" marR="0" marT="0" marB="0" anchor="ctr"/>
                </a:tc>
                <a:tc>
                  <a:txBody>
                    <a:bodyPr/>
                    <a:lstStyle/>
                    <a:p>
                      <a:pPr algn="ctr">
                        <a:buNone/>
                      </a:pPr>
                      <a:r>
                        <a:rPr lang="en-GB" sz="1200" dirty="0">
                          <a:effectLst/>
                          <a:latin typeface="Arial" panose="020B0604020202020204" pitchFamily="34" charset="0"/>
                          <a:ea typeface="Aptos" panose="020B0004020202020204" pitchFamily="34" charset="0"/>
                          <a:cs typeface="Arial" panose="020B0604020202020204" pitchFamily="34" charset="0"/>
                        </a:rPr>
                        <a:t>ALL</a:t>
                      </a:r>
                    </a:p>
                  </a:txBody>
                  <a:tcPr marL="0" marR="0" marT="0" marB="0" anchor="ctr"/>
                </a:tc>
                <a:extLst>
                  <a:ext uri="{0D108BD9-81ED-4DB2-BD59-A6C34878D82A}">
                    <a16:rowId xmlns:a16="http://schemas.microsoft.com/office/drawing/2014/main" val="1406315331"/>
                  </a:ext>
                </a:extLst>
              </a:tr>
              <a:tr h="488173">
                <a:tc>
                  <a:txBody>
                    <a:bodyPr/>
                    <a:lstStyle/>
                    <a:p>
                      <a:pPr algn="ctr">
                        <a:buNone/>
                      </a:pPr>
                      <a:r>
                        <a:rPr lang="en-US" sz="1200" dirty="0">
                          <a:effectLst/>
                          <a:latin typeface="Arial" panose="020B0604020202020204" pitchFamily="34" charset="0"/>
                          <a:cs typeface="Arial" panose="020B0604020202020204" pitchFamily="34" charset="0"/>
                        </a:rPr>
                        <a:t>13:30pm</a:t>
                      </a:r>
                      <a:r>
                        <a:rPr lang="en-GB" sz="1200" dirty="0">
                          <a:effectLst/>
                          <a:latin typeface="Arial" panose="020B0604020202020204" pitchFamily="34" charset="0"/>
                          <a:cs typeface="Arial" panose="020B0604020202020204" pitchFamily="34" charset="0"/>
                        </a:rPr>
                        <a:t> </a:t>
                      </a:r>
                      <a:endParaRPr lang="en-GB" sz="12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tc>
                  <a:txBody>
                    <a:bodyPr/>
                    <a:lstStyle/>
                    <a:p>
                      <a:pPr algn="ctr">
                        <a:buNone/>
                      </a:pPr>
                      <a:r>
                        <a:rPr lang="en-US" sz="1200">
                          <a:effectLst/>
                          <a:latin typeface="Arial" panose="020B0604020202020204" pitchFamily="34" charset="0"/>
                          <a:cs typeface="Arial" panose="020B0604020202020204" pitchFamily="34" charset="0"/>
                        </a:rPr>
                        <a:t>MP remarks</a:t>
                      </a:r>
                      <a:endParaRPr lang="en-GB" sz="1200">
                        <a:effectLst/>
                        <a:latin typeface="Arial" panose="020B0604020202020204" pitchFamily="34" charset="0"/>
                        <a:cs typeface="Arial" panose="020B0604020202020204" pitchFamily="34" charset="0"/>
                      </a:endParaRPr>
                    </a:p>
                  </a:txBody>
                  <a:tcPr marL="0" marR="0" marT="0" marB="0" anchor="ctr"/>
                </a:tc>
                <a:tc>
                  <a:txBody>
                    <a:bodyPr/>
                    <a:lstStyle/>
                    <a:p>
                      <a:pPr algn="ctr">
                        <a:buNone/>
                      </a:pPr>
                      <a:r>
                        <a:rPr lang="en-GB" sz="1200">
                          <a:effectLst/>
                          <a:latin typeface="Arial" panose="020B0604020202020204" pitchFamily="34" charset="0"/>
                          <a:cs typeface="Arial" panose="020B0604020202020204" pitchFamily="34" charset="0"/>
                        </a:rPr>
                        <a:t>10 minutes </a:t>
                      </a:r>
                      <a:endParaRPr lang="en-GB" sz="120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tc>
                  <a:txBody>
                    <a:bodyPr/>
                    <a:lstStyle/>
                    <a:p>
                      <a:pPr algn="ctr">
                        <a:buNone/>
                      </a:pPr>
                      <a:r>
                        <a:rPr lang="en-GB" sz="1200">
                          <a:effectLst/>
                          <a:latin typeface="Arial" panose="020B0604020202020204" pitchFamily="34" charset="0"/>
                          <a:cs typeface="Arial" panose="020B0604020202020204" pitchFamily="34" charset="0"/>
                        </a:rPr>
                        <a:t>Margaret Mullane MP for Dagenham &amp; Rainham –</a:t>
                      </a:r>
                      <a:endParaRPr lang="en-GB" sz="120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290017342"/>
                  </a:ext>
                </a:extLst>
              </a:tr>
              <a:tr h="540159">
                <a:tc>
                  <a:txBody>
                    <a:bodyPr/>
                    <a:lstStyle/>
                    <a:p>
                      <a:pPr algn="ctr">
                        <a:buNone/>
                      </a:pPr>
                      <a:r>
                        <a:rPr lang="en-US" sz="1200">
                          <a:effectLst/>
                          <a:latin typeface="Arial" panose="020B0604020202020204" pitchFamily="34" charset="0"/>
                          <a:cs typeface="Arial" panose="020B0604020202020204" pitchFamily="34" charset="0"/>
                        </a:rPr>
                        <a:t>13:40-14:00pm</a:t>
                      </a:r>
                      <a:endParaRPr lang="en-GB" sz="120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tc>
                  <a:txBody>
                    <a:bodyPr/>
                    <a:lstStyle/>
                    <a:p>
                      <a:pPr algn="ctr">
                        <a:buNone/>
                      </a:pPr>
                      <a:r>
                        <a:rPr lang="en-US" sz="1200">
                          <a:effectLst/>
                          <a:latin typeface="Arial" panose="020B0604020202020204" pitchFamily="34" charset="0"/>
                          <a:cs typeface="Arial" panose="020B0604020202020204" pitchFamily="34" charset="0"/>
                        </a:rPr>
                        <a:t>Close of the conference</a:t>
                      </a:r>
                      <a:r>
                        <a:rPr lang="en-GB" sz="1200">
                          <a:effectLst/>
                          <a:latin typeface="Arial" panose="020B0604020202020204" pitchFamily="34" charset="0"/>
                          <a:cs typeface="Arial" panose="020B0604020202020204" pitchFamily="34" charset="0"/>
                        </a:rPr>
                        <a:t> </a:t>
                      </a:r>
                      <a:endParaRPr lang="en-GB" sz="120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tc>
                  <a:txBody>
                    <a:bodyPr/>
                    <a:lstStyle/>
                    <a:p>
                      <a:pPr algn="ctr">
                        <a:buNone/>
                      </a:pPr>
                      <a:r>
                        <a:rPr lang="en-GB" sz="1200">
                          <a:effectLst/>
                          <a:latin typeface="Arial" panose="020B0604020202020204" pitchFamily="34" charset="0"/>
                          <a:cs typeface="Arial" panose="020B0604020202020204" pitchFamily="34" charset="0"/>
                        </a:rPr>
                        <a:t>20 minutes </a:t>
                      </a:r>
                      <a:endParaRPr lang="en-GB" sz="120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tc>
                  <a:txBody>
                    <a:bodyPr/>
                    <a:lstStyle/>
                    <a:p>
                      <a:pPr algn="ctr">
                        <a:buNone/>
                      </a:pPr>
                      <a:r>
                        <a:rPr lang="en-GB" sz="1200" dirty="0">
                          <a:effectLst/>
                          <a:latin typeface="Arial" panose="020B0604020202020204" pitchFamily="34" charset="0"/>
                          <a:cs typeface="Arial" panose="020B0604020202020204" pitchFamily="34" charset="0"/>
                        </a:rPr>
                        <a:t>Councillor Worby</a:t>
                      </a:r>
                      <a:endParaRPr lang="en-GB" sz="1200" dirty="0">
                        <a:effectLst/>
                        <a:latin typeface="Arial" panose="020B0604020202020204" pitchFamily="34" charset="0"/>
                        <a:ea typeface="Aptos" panose="020B00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915493925"/>
                  </a:ext>
                </a:extLst>
              </a:tr>
            </a:tbl>
          </a:graphicData>
        </a:graphic>
      </p:graphicFrame>
    </p:spTree>
    <p:extLst>
      <p:ext uri="{BB962C8B-B14F-4D97-AF65-F5344CB8AC3E}">
        <p14:creationId xmlns:p14="http://schemas.microsoft.com/office/powerpoint/2010/main" val="1440053716"/>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12E1B5E-42F7-EFE7-B432-F8D5915146B3}"/>
            </a:ext>
          </a:extLst>
        </p:cNvPr>
        <p:cNvGrpSpPr/>
        <p:nvPr/>
      </p:nvGrpSpPr>
      <p:grpSpPr>
        <a:xfrm>
          <a:off x="0" y="0"/>
          <a:ext cx="0" cy="0"/>
          <a:chOff x="0" y="0"/>
          <a:chExt cx="0" cy="0"/>
        </a:xfrm>
      </p:grpSpPr>
      <p:pic>
        <p:nvPicPr>
          <p:cNvPr id="27" name="Content Placeholder 4">
            <a:extLst>
              <a:ext uri="{FF2B5EF4-FFF2-40B4-BE49-F238E27FC236}">
                <a16:creationId xmlns:a16="http://schemas.microsoft.com/office/drawing/2014/main" id="{CA03E03F-CC18-8F53-3677-57F7FAE99DC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67399" y="176981"/>
            <a:ext cx="2143970" cy="670512"/>
          </a:xfrm>
        </p:spPr>
      </p:pic>
      <p:cxnSp>
        <p:nvCxnSpPr>
          <p:cNvPr id="28" name="Straight Connector 27">
            <a:extLst>
              <a:ext uri="{FF2B5EF4-FFF2-40B4-BE49-F238E27FC236}">
                <a16:creationId xmlns:a16="http://schemas.microsoft.com/office/drawing/2014/main" id="{B3D6B002-C65C-2E06-60AF-38CB43A8963E}"/>
              </a:ext>
            </a:extLst>
          </p:cNvPr>
          <p:cNvCxnSpPr>
            <a:cxnSpLocks/>
          </p:cNvCxnSpPr>
          <p:nvPr/>
        </p:nvCxnSpPr>
        <p:spPr>
          <a:xfrm>
            <a:off x="443025" y="847493"/>
            <a:ext cx="11305949" cy="0"/>
          </a:xfrm>
          <a:prstGeom prst="line">
            <a:avLst/>
          </a:prstGeom>
          <a:ln>
            <a:solidFill>
              <a:schemeClr val="accent4"/>
            </a:solidFill>
          </a:ln>
        </p:spPr>
        <p:style>
          <a:lnRef idx="3">
            <a:schemeClr val="accent4"/>
          </a:lnRef>
          <a:fillRef idx="0">
            <a:schemeClr val="accent4"/>
          </a:fillRef>
          <a:effectRef idx="2">
            <a:schemeClr val="accent4"/>
          </a:effectRef>
          <a:fontRef idx="minor">
            <a:schemeClr val="tx1"/>
          </a:fontRef>
        </p:style>
      </p:cxnSp>
      <p:sp>
        <p:nvSpPr>
          <p:cNvPr id="5" name="Slide Number Placeholder 4">
            <a:extLst>
              <a:ext uri="{FF2B5EF4-FFF2-40B4-BE49-F238E27FC236}">
                <a16:creationId xmlns:a16="http://schemas.microsoft.com/office/drawing/2014/main" id="{CC04A246-F651-738B-DD1A-116132CE46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B070-E42D-4CEA-8A1E-DD1D82EB581B}" type="slidenum">
              <a:rPr kumimoji="0" lang="en-GB" sz="1200" b="0" i="0" u="none" strike="noStrike" kern="1200" cap="none" spc="0" normalizeH="0" baseline="0" noProof="0" smtClean="0">
                <a:ln>
                  <a:noFill/>
                </a:ln>
                <a:solidFill>
                  <a:srgbClr val="003C71">
                    <a:lumMod val="60000"/>
                    <a:lumOff val="40000"/>
                  </a:srgb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003C71">
                  <a:lumMod val="60000"/>
                  <a:lumOff val="40000"/>
                </a:srgbClr>
              </a:solidFill>
              <a:effectLst/>
              <a:uLnTx/>
              <a:uFillTx/>
              <a:latin typeface="Aptos" panose="02110004020202020204"/>
              <a:ea typeface="+mn-ea"/>
              <a:cs typeface="+mn-cs"/>
            </a:endParaRPr>
          </a:p>
        </p:txBody>
      </p:sp>
      <p:sp>
        <p:nvSpPr>
          <p:cNvPr id="3" name="Title 1">
            <a:extLst>
              <a:ext uri="{FF2B5EF4-FFF2-40B4-BE49-F238E27FC236}">
                <a16:creationId xmlns:a16="http://schemas.microsoft.com/office/drawing/2014/main" id="{5601B729-AAB3-2A62-AF83-5F874DA10289}"/>
              </a:ext>
            </a:extLst>
          </p:cNvPr>
          <p:cNvSpPr>
            <a:spLocks noGrp="1"/>
          </p:cNvSpPr>
          <p:nvPr/>
        </p:nvSpPr>
        <p:spPr>
          <a:xfrm>
            <a:off x="446314" y="175048"/>
            <a:ext cx="8986982" cy="6705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3C71"/>
                </a:solidFill>
                <a:effectLst/>
                <a:uLnTx/>
                <a:uFillTx/>
                <a:latin typeface="Aptos Display" panose="02110004020202020204"/>
                <a:ea typeface="+mj-ea"/>
                <a:cs typeface="+mj-cs"/>
              </a:rPr>
              <a:t>Service charges-LFRA changes</a:t>
            </a:r>
            <a:endParaRPr kumimoji="0" lang="en-US" sz="4400" b="0" i="0" u="none" strike="noStrike" kern="1200" cap="none" spc="0" normalizeH="0" baseline="0" noProof="0" dirty="0">
              <a:ln>
                <a:noFill/>
              </a:ln>
              <a:solidFill>
                <a:srgbClr val="003C71"/>
              </a:solidFill>
              <a:effectLst/>
              <a:uLnTx/>
              <a:uFillTx/>
              <a:latin typeface="Aptos Display" panose="02110004020202020204"/>
              <a:ea typeface="+mj-ea"/>
              <a:cs typeface="+mj-cs"/>
            </a:endParaRPr>
          </a:p>
        </p:txBody>
      </p:sp>
      <p:sp>
        <p:nvSpPr>
          <p:cNvPr id="2" name="Content Placeholder 2">
            <a:extLst>
              <a:ext uri="{FF2B5EF4-FFF2-40B4-BE49-F238E27FC236}">
                <a16:creationId xmlns:a16="http://schemas.microsoft.com/office/drawing/2014/main" id="{1BB0C0E3-8CAA-F53C-D0E8-C0DF7E75BC71}"/>
              </a:ext>
            </a:extLst>
          </p:cNvPr>
          <p:cNvSpPr txBox="1">
            <a:spLocks/>
          </p:cNvSpPr>
          <p:nvPr/>
        </p:nvSpPr>
        <p:spPr>
          <a:xfrm>
            <a:off x="443025" y="1516072"/>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3C71"/>
                </a:solidFill>
                <a:effectLst/>
                <a:uLnTx/>
                <a:uFillTx/>
                <a:latin typeface="Aptos" panose="02110004020202020204"/>
                <a:ea typeface="+mn-ea"/>
                <a:cs typeface="+mn-cs"/>
              </a:rPr>
              <a:t>Demands must contain specified content, and be in a prescribed form and provided to leaseholders in a specified manner</a:t>
            </a:r>
            <a:endParaRPr kumimoji="0" lang="en-GB" altLang="en-US" sz="2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srgbClr val="003C71"/>
                </a:solidFill>
                <a:effectLst/>
                <a:uLnTx/>
                <a:uFillTx/>
                <a:latin typeface="Aptos" panose="02110004020202020204"/>
                <a:ea typeface="+mn-ea"/>
                <a:cs typeface="+mn-cs"/>
              </a:rPr>
              <a:t>To be devised in secondary legislation/Regulations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altLang="en-US" sz="2800" b="0" i="0" u="none" strike="noStrike" kern="1200" cap="none" spc="0" normalizeH="0" baseline="0" noProof="0" dirty="0">
                <a:ln>
                  <a:noFill/>
                </a:ln>
                <a:solidFill>
                  <a:srgbClr val="003C71"/>
                </a:solidFill>
                <a:effectLst/>
                <a:uLnTx/>
                <a:uFillTx/>
                <a:latin typeface="Aptos" panose="02110004020202020204"/>
                <a:ea typeface="+mn-ea"/>
                <a:cs typeface="+mn-cs"/>
              </a:rPr>
              <a:t>Landlords under duty to provide within six months of the end of the 12-month accounting period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srgbClr val="003C71"/>
                </a:solidFill>
                <a:effectLst/>
                <a:uLnTx/>
                <a:uFillTx/>
                <a:latin typeface="Aptos" panose="02110004020202020204"/>
                <a:ea typeface="+mn-ea"/>
                <a:cs typeface="+mn-cs"/>
              </a:rPr>
              <a:t>Written statement of account in a specified form and manner.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srgbClr val="003C71"/>
                </a:solidFill>
                <a:effectLst/>
                <a:uLnTx/>
                <a:uFillTx/>
                <a:latin typeface="Aptos" panose="02110004020202020204"/>
                <a:ea typeface="+mn-ea"/>
                <a:cs typeface="+mn-cs"/>
              </a:rPr>
              <a:t>Written report about the statement prepared by a qualified accountant in accordance with specified standards for financial information and containing accountant’s statement in a specified form and manner that the report faithfully represents what it purports to represent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altLang="en-US" sz="2800" b="0" i="0" u="none" strike="noStrike" kern="1200" cap="none" spc="0" normalizeH="0" baseline="0" noProof="0" dirty="0">
              <a:ln>
                <a:noFill/>
              </a:ln>
              <a:solidFill>
                <a:srgbClr val="003C71"/>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srgbClr val="003C71"/>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01420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4E1F891-1BAD-9538-B128-119E966C518C}"/>
            </a:ext>
          </a:extLst>
        </p:cNvPr>
        <p:cNvGrpSpPr/>
        <p:nvPr/>
      </p:nvGrpSpPr>
      <p:grpSpPr>
        <a:xfrm>
          <a:off x="0" y="0"/>
          <a:ext cx="0" cy="0"/>
          <a:chOff x="0" y="0"/>
          <a:chExt cx="0" cy="0"/>
        </a:xfrm>
      </p:grpSpPr>
      <p:pic>
        <p:nvPicPr>
          <p:cNvPr id="27" name="Content Placeholder 4">
            <a:extLst>
              <a:ext uri="{FF2B5EF4-FFF2-40B4-BE49-F238E27FC236}">
                <a16:creationId xmlns:a16="http://schemas.microsoft.com/office/drawing/2014/main" id="{389229A0-3C72-8AA3-67EF-B3795C0B441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67399" y="176981"/>
            <a:ext cx="2143970" cy="670512"/>
          </a:xfrm>
        </p:spPr>
      </p:pic>
      <p:cxnSp>
        <p:nvCxnSpPr>
          <p:cNvPr id="28" name="Straight Connector 27">
            <a:extLst>
              <a:ext uri="{FF2B5EF4-FFF2-40B4-BE49-F238E27FC236}">
                <a16:creationId xmlns:a16="http://schemas.microsoft.com/office/drawing/2014/main" id="{CD88E13F-2193-EAFB-4DF1-86DD30AEB51C}"/>
              </a:ext>
            </a:extLst>
          </p:cNvPr>
          <p:cNvCxnSpPr>
            <a:cxnSpLocks/>
          </p:cNvCxnSpPr>
          <p:nvPr/>
        </p:nvCxnSpPr>
        <p:spPr>
          <a:xfrm>
            <a:off x="443025" y="847493"/>
            <a:ext cx="11305949" cy="0"/>
          </a:xfrm>
          <a:prstGeom prst="line">
            <a:avLst/>
          </a:prstGeom>
          <a:ln>
            <a:solidFill>
              <a:schemeClr val="accent4"/>
            </a:solidFill>
          </a:ln>
        </p:spPr>
        <p:style>
          <a:lnRef idx="3">
            <a:schemeClr val="accent4"/>
          </a:lnRef>
          <a:fillRef idx="0">
            <a:schemeClr val="accent4"/>
          </a:fillRef>
          <a:effectRef idx="2">
            <a:schemeClr val="accent4"/>
          </a:effectRef>
          <a:fontRef idx="minor">
            <a:schemeClr val="tx1"/>
          </a:fontRef>
        </p:style>
      </p:cxnSp>
      <p:sp>
        <p:nvSpPr>
          <p:cNvPr id="5" name="Slide Number Placeholder 4">
            <a:extLst>
              <a:ext uri="{FF2B5EF4-FFF2-40B4-BE49-F238E27FC236}">
                <a16:creationId xmlns:a16="http://schemas.microsoft.com/office/drawing/2014/main" id="{0B209D0F-5697-1292-3C38-DD596C5AF5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B070-E42D-4CEA-8A1E-DD1D82EB581B}" type="slidenum">
              <a:rPr kumimoji="0" lang="en-GB" sz="1200" b="0" i="0" u="none" strike="noStrike" kern="1200" cap="none" spc="0" normalizeH="0" baseline="0" noProof="0" smtClean="0">
                <a:ln>
                  <a:noFill/>
                </a:ln>
                <a:solidFill>
                  <a:srgbClr val="003C71">
                    <a:lumMod val="60000"/>
                    <a:lumOff val="40000"/>
                  </a:srgb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003C71">
                  <a:lumMod val="60000"/>
                  <a:lumOff val="40000"/>
                </a:srgbClr>
              </a:solidFill>
              <a:effectLst/>
              <a:uLnTx/>
              <a:uFillTx/>
              <a:latin typeface="Aptos" panose="02110004020202020204"/>
              <a:ea typeface="+mn-ea"/>
              <a:cs typeface="+mn-cs"/>
            </a:endParaRPr>
          </a:p>
        </p:txBody>
      </p:sp>
      <p:sp>
        <p:nvSpPr>
          <p:cNvPr id="3" name="Title 1">
            <a:extLst>
              <a:ext uri="{FF2B5EF4-FFF2-40B4-BE49-F238E27FC236}">
                <a16:creationId xmlns:a16="http://schemas.microsoft.com/office/drawing/2014/main" id="{412D5398-56B3-E724-42A8-6DFCA59AC6C3}"/>
              </a:ext>
            </a:extLst>
          </p:cNvPr>
          <p:cNvSpPr>
            <a:spLocks noGrp="1"/>
          </p:cNvSpPr>
          <p:nvPr/>
        </p:nvSpPr>
        <p:spPr>
          <a:xfrm>
            <a:off x="446314" y="175048"/>
            <a:ext cx="8986982" cy="6705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3C71"/>
                </a:solidFill>
                <a:effectLst/>
                <a:uLnTx/>
                <a:uFillTx/>
                <a:latin typeface="Aptos Display" panose="02110004020202020204"/>
                <a:ea typeface="+mj-ea"/>
                <a:cs typeface="+mj-cs"/>
              </a:rPr>
              <a:t>Service charges-LFRA changes</a:t>
            </a:r>
            <a:endParaRPr kumimoji="0" lang="en-US" sz="4400" b="0" i="0" u="none" strike="noStrike" kern="1200" cap="none" spc="0" normalizeH="0" baseline="0" noProof="0" dirty="0">
              <a:ln>
                <a:noFill/>
              </a:ln>
              <a:solidFill>
                <a:srgbClr val="003C71"/>
              </a:solidFill>
              <a:effectLst/>
              <a:uLnTx/>
              <a:uFillTx/>
              <a:latin typeface="Aptos Display" panose="02110004020202020204"/>
              <a:ea typeface="+mj-ea"/>
              <a:cs typeface="+mj-cs"/>
            </a:endParaRPr>
          </a:p>
        </p:txBody>
      </p:sp>
      <p:sp>
        <p:nvSpPr>
          <p:cNvPr id="2" name="Content Placeholder 2">
            <a:extLst>
              <a:ext uri="{FF2B5EF4-FFF2-40B4-BE49-F238E27FC236}">
                <a16:creationId xmlns:a16="http://schemas.microsoft.com/office/drawing/2014/main" id="{0602DA16-4AEC-BAC7-35AC-742390E8A9F8}"/>
              </a:ext>
            </a:extLst>
          </p:cNvPr>
          <p:cNvSpPr txBox="1">
            <a:spLocks/>
          </p:cNvSpPr>
          <p:nvPr/>
        </p:nvSpPr>
        <p:spPr>
          <a:xfrm>
            <a:off x="443025" y="1516072"/>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3C71"/>
                </a:solidFill>
                <a:effectLst/>
                <a:uLnTx/>
                <a:uFillTx/>
                <a:latin typeface="Aptos" panose="02110004020202020204"/>
                <a:ea typeface="+mn-ea"/>
                <a:cs typeface="+mn-cs"/>
              </a:rPr>
              <a:t>Landlords obliged to provide on request adequate invoices, receipts, or other documents to the accountant to help prepare the report.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3C71"/>
                </a:solidFill>
                <a:effectLst/>
                <a:uLnTx/>
                <a:uFillTx/>
                <a:latin typeface="Aptos" panose="02110004020202020204"/>
                <a:ea typeface="+mn-ea"/>
                <a:cs typeface="+mn-cs"/>
              </a:rPr>
              <a:t>Landlords obliged to provide annual report within one month of the end of the 12-month accounting period in respect of service charges etc. arising in that period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3C71"/>
                </a:solidFill>
                <a:effectLst/>
                <a:uLnTx/>
                <a:uFillTx/>
                <a:latin typeface="Aptos" panose="02110004020202020204"/>
                <a:ea typeface="+mn-ea"/>
                <a:cs typeface="+mn-cs"/>
              </a:rPr>
              <a:t>Information required, form or report and manner of providing it can be specified in regulations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altLang="en-US" sz="2800" b="0" i="0" u="none" strike="noStrike" kern="1200" cap="none" spc="0" normalizeH="0" baseline="0" noProof="0" dirty="0">
              <a:ln>
                <a:noFill/>
              </a:ln>
              <a:solidFill>
                <a:srgbClr val="003C71"/>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54292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32F3DEF-D090-DB18-A6AE-177EB1DE6E04}"/>
            </a:ext>
          </a:extLst>
        </p:cNvPr>
        <p:cNvGrpSpPr/>
        <p:nvPr/>
      </p:nvGrpSpPr>
      <p:grpSpPr>
        <a:xfrm>
          <a:off x="0" y="0"/>
          <a:ext cx="0" cy="0"/>
          <a:chOff x="0" y="0"/>
          <a:chExt cx="0" cy="0"/>
        </a:xfrm>
      </p:grpSpPr>
      <p:pic>
        <p:nvPicPr>
          <p:cNvPr id="27" name="Content Placeholder 4">
            <a:extLst>
              <a:ext uri="{FF2B5EF4-FFF2-40B4-BE49-F238E27FC236}">
                <a16:creationId xmlns:a16="http://schemas.microsoft.com/office/drawing/2014/main" id="{20D8B00B-3C23-64E3-B597-3F041DEFA67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67399" y="176981"/>
            <a:ext cx="2143970" cy="670512"/>
          </a:xfrm>
        </p:spPr>
      </p:pic>
      <p:cxnSp>
        <p:nvCxnSpPr>
          <p:cNvPr id="28" name="Straight Connector 27">
            <a:extLst>
              <a:ext uri="{FF2B5EF4-FFF2-40B4-BE49-F238E27FC236}">
                <a16:creationId xmlns:a16="http://schemas.microsoft.com/office/drawing/2014/main" id="{48570D56-4553-AAD0-6C14-140A10D4C334}"/>
              </a:ext>
            </a:extLst>
          </p:cNvPr>
          <p:cNvCxnSpPr>
            <a:cxnSpLocks/>
          </p:cNvCxnSpPr>
          <p:nvPr/>
        </p:nvCxnSpPr>
        <p:spPr>
          <a:xfrm>
            <a:off x="443025" y="847493"/>
            <a:ext cx="11305949" cy="0"/>
          </a:xfrm>
          <a:prstGeom prst="line">
            <a:avLst/>
          </a:prstGeom>
          <a:ln>
            <a:solidFill>
              <a:schemeClr val="accent4"/>
            </a:solidFill>
          </a:ln>
        </p:spPr>
        <p:style>
          <a:lnRef idx="3">
            <a:schemeClr val="accent4"/>
          </a:lnRef>
          <a:fillRef idx="0">
            <a:schemeClr val="accent4"/>
          </a:fillRef>
          <a:effectRef idx="2">
            <a:schemeClr val="accent4"/>
          </a:effectRef>
          <a:fontRef idx="minor">
            <a:schemeClr val="tx1"/>
          </a:fontRef>
        </p:style>
      </p:cxnSp>
      <p:sp>
        <p:nvSpPr>
          <p:cNvPr id="5" name="Slide Number Placeholder 4">
            <a:extLst>
              <a:ext uri="{FF2B5EF4-FFF2-40B4-BE49-F238E27FC236}">
                <a16:creationId xmlns:a16="http://schemas.microsoft.com/office/drawing/2014/main" id="{650D8D8F-C641-3F5F-2437-6062EB1F93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B070-E42D-4CEA-8A1E-DD1D82EB581B}" type="slidenum">
              <a:rPr kumimoji="0" lang="en-GB" sz="1200" b="0" i="0" u="none" strike="noStrike" kern="1200" cap="none" spc="0" normalizeH="0" baseline="0" noProof="0" smtClean="0">
                <a:ln>
                  <a:noFill/>
                </a:ln>
                <a:solidFill>
                  <a:srgbClr val="003C71">
                    <a:lumMod val="60000"/>
                    <a:lumOff val="40000"/>
                  </a:srgb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003C71">
                  <a:lumMod val="60000"/>
                  <a:lumOff val="40000"/>
                </a:srgbClr>
              </a:solidFill>
              <a:effectLst/>
              <a:uLnTx/>
              <a:uFillTx/>
              <a:latin typeface="Aptos" panose="02110004020202020204"/>
              <a:ea typeface="+mn-ea"/>
              <a:cs typeface="+mn-cs"/>
            </a:endParaRPr>
          </a:p>
        </p:txBody>
      </p:sp>
      <p:sp>
        <p:nvSpPr>
          <p:cNvPr id="3" name="Title 1">
            <a:extLst>
              <a:ext uri="{FF2B5EF4-FFF2-40B4-BE49-F238E27FC236}">
                <a16:creationId xmlns:a16="http://schemas.microsoft.com/office/drawing/2014/main" id="{48698C0D-3F09-8B3D-BE41-A1B1E58B2F36}"/>
              </a:ext>
            </a:extLst>
          </p:cNvPr>
          <p:cNvSpPr>
            <a:spLocks noGrp="1"/>
          </p:cNvSpPr>
          <p:nvPr/>
        </p:nvSpPr>
        <p:spPr>
          <a:xfrm>
            <a:off x="446314" y="175048"/>
            <a:ext cx="8986982" cy="6705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3C71"/>
                </a:solidFill>
                <a:effectLst/>
                <a:uLnTx/>
                <a:uFillTx/>
                <a:latin typeface="Aptos Display" panose="02110004020202020204"/>
                <a:ea typeface="+mj-ea"/>
                <a:cs typeface="+mj-cs"/>
              </a:rPr>
              <a:t>Provision of information about service charges-</a:t>
            </a:r>
            <a:br>
              <a:rPr kumimoji="0" lang="en-US" sz="3200" b="0" i="0" u="none" strike="noStrike" kern="1200" cap="none" spc="0" normalizeH="0" baseline="0" noProof="0" dirty="0">
                <a:ln>
                  <a:noFill/>
                </a:ln>
                <a:solidFill>
                  <a:srgbClr val="003C71"/>
                </a:solidFill>
                <a:effectLst/>
                <a:uLnTx/>
                <a:uFillTx/>
                <a:latin typeface="Aptos Display" panose="02110004020202020204"/>
                <a:ea typeface="+mj-ea"/>
                <a:cs typeface="+mj-cs"/>
              </a:rPr>
            </a:br>
            <a:r>
              <a:rPr kumimoji="0" lang="en-US" sz="3200" b="0" i="0" u="none" strike="noStrike" kern="1200" cap="none" spc="0" normalizeH="0" baseline="0" noProof="0" dirty="0">
                <a:ln>
                  <a:noFill/>
                </a:ln>
                <a:solidFill>
                  <a:srgbClr val="003C71"/>
                </a:solidFill>
                <a:effectLst/>
                <a:uLnTx/>
                <a:uFillTx/>
                <a:latin typeface="Aptos Display" panose="02110004020202020204"/>
                <a:ea typeface="+mj-ea"/>
                <a:cs typeface="+mj-cs"/>
              </a:rPr>
              <a:t>LFRA changes</a:t>
            </a:r>
          </a:p>
        </p:txBody>
      </p:sp>
      <p:sp>
        <p:nvSpPr>
          <p:cNvPr id="2" name="Content Placeholder 2">
            <a:extLst>
              <a:ext uri="{FF2B5EF4-FFF2-40B4-BE49-F238E27FC236}">
                <a16:creationId xmlns:a16="http://schemas.microsoft.com/office/drawing/2014/main" id="{54A1449E-90F8-FCDE-B7D5-8E563816BF82}"/>
              </a:ext>
            </a:extLst>
          </p:cNvPr>
          <p:cNvSpPr txBox="1">
            <a:spLocks/>
          </p:cNvSpPr>
          <p:nvPr/>
        </p:nvSpPr>
        <p:spPr>
          <a:xfrm>
            <a:off x="443025" y="1516072"/>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3C71"/>
                </a:solidFill>
                <a:effectLst/>
                <a:uLnTx/>
                <a:uFillTx/>
                <a:latin typeface="Aptos" panose="02110004020202020204"/>
                <a:ea typeface="+mn-ea"/>
                <a:cs typeface="+mn-cs"/>
              </a:rPr>
              <a:t>Services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3C71"/>
                </a:solidFill>
                <a:effectLst/>
                <a:uLnTx/>
                <a:uFillTx/>
                <a:latin typeface="Aptos" panose="02110004020202020204"/>
                <a:ea typeface="+mn-ea"/>
                <a:cs typeface="+mn-cs"/>
              </a:rPr>
              <a:t>Repairs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3C71"/>
                </a:solidFill>
                <a:effectLst/>
                <a:uLnTx/>
                <a:uFillTx/>
                <a:latin typeface="Aptos" panose="02110004020202020204"/>
                <a:ea typeface="+mn-ea"/>
                <a:cs typeface="+mn-cs"/>
              </a:rPr>
              <a:t>Maintenance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3C71"/>
                </a:solidFill>
                <a:effectLst/>
                <a:uLnTx/>
                <a:uFillTx/>
                <a:latin typeface="Aptos" panose="02110004020202020204"/>
                <a:ea typeface="+mn-ea"/>
                <a:cs typeface="+mn-cs"/>
              </a:rPr>
              <a:t>Insurance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3C71"/>
                </a:solidFill>
                <a:effectLst/>
                <a:uLnTx/>
                <a:uFillTx/>
                <a:latin typeface="Aptos" panose="02110004020202020204"/>
                <a:ea typeface="+mn-ea"/>
                <a:cs typeface="+mn-cs"/>
              </a:rPr>
              <a:t>Management of the dwellings</a:t>
            </a:r>
            <a:endParaRPr kumimoji="0" lang="en-GB" altLang="en-US" sz="2800" b="0" i="0" u="none" strike="noStrike" kern="1200" cap="none" spc="0" normalizeH="0" baseline="0" noProof="0" dirty="0">
              <a:ln>
                <a:noFill/>
              </a:ln>
              <a:solidFill>
                <a:srgbClr val="003C71"/>
              </a:solidFill>
              <a:effectLst/>
              <a:uLnTx/>
              <a:uFillTx/>
              <a:latin typeface="Aptos" panose="02110004020202020204"/>
              <a:ea typeface="+mn-ea"/>
              <a:cs typeface="+mn-cs"/>
            </a:endParaRPr>
          </a:p>
        </p:txBody>
      </p:sp>
    </p:spTree>
    <p:extLst>
      <p:ext uri="{BB962C8B-B14F-4D97-AF65-F5344CB8AC3E}">
        <p14:creationId xmlns:p14="http://schemas.microsoft.com/office/powerpoint/2010/main" val="8594881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AA5E062-2996-2E01-5BC8-02EE994A8037}"/>
            </a:ext>
          </a:extLst>
        </p:cNvPr>
        <p:cNvGrpSpPr/>
        <p:nvPr/>
      </p:nvGrpSpPr>
      <p:grpSpPr>
        <a:xfrm>
          <a:off x="0" y="0"/>
          <a:ext cx="0" cy="0"/>
          <a:chOff x="0" y="0"/>
          <a:chExt cx="0" cy="0"/>
        </a:xfrm>
      </p:grpSpPr>
      <p:pic>
        <p:nvPicPr>
          <p:cNvPr id="27" name="Content Placeholder 4">
            <a:extLst>
              <a:ext uri="{FF2B5EF4-FFF2-40B4-BE49-F238E27FC236}">
                <a16:creationId xmlns:a16="http://schemas.microsoft.com/office/drawing/2014/main" id="{71AFF4D1-49CD-5639-137D-C2EF0FB2396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67399" y="176981"/>
            <a:ext cx="2143970" cy="670512"/>
          </a:xfrm>
        </p:spPr>
      </p:pic>
      <p:cxnSp>
        <p:nvCxnSpPr>
          <p:cNvPr id="28" name="Straight Connector 27">
            <a:extLst>
              <a:ext uri="{FF2B5EF4-FFF2-40B4-BE49-F238E27FC236}">
                <a16:creationId xmlns:a16="http://schemas.microsoft.com/office/drawing/2014/main" id="{6039BC51-4D94-E2F9-14C9-C5D91EF1F4FE}"/>
              </a:ext>
            </a:extLst>
          </p:cNvPr>
          <p:cNvCxnSpPr>
            <a:cxnSpLocks/>
          </p:cNvCxnSpPr>
          <p:nvPr/>
        </p:nvCxnSpPr>
        <p:spPr>
          <a:xfrm>
            <a:off x="443025" y="847493"/>
            <a:ext cx="11305949" cy="0"/>
          </a:xfrm>
          <a:prstGeom prst="line">
            <a:avLst/>
          </a:prstGeom>
          <a:ln>
            <a:solidFill>
              <a:schemeClr val="accent4"/>
            </a:solidFill>
          </a:ln>
        </p:spPr>
        <p:style>
          <a:lnRef idx="3">
            <a:schemeClr val="accent4"/>
          </a:lnRef>
          <a:fillRef idx="0">
            <a:schemeClr val="accent4"/>
          </a:fillRef>
          <a:effectRef idx="2">
            <a:schemeClr val="accent4"/>
          </a:effectRef>
          <a:fontRef idx="minor">
            <a:schemeClr val="tx1"/>
          </a:fontRef>
        </p:style>
      </p:cxnSp>
      <p:sp>
        <p:nvSpPr>
          <p:cNvPr id="5" name="Slide Number Placeholder 4">
            <a:extLst>
              <a:ext uri="{FF2B5EF4-FFF2-40B4-BE49-F238E27FC236}">
                <a16:creationId xmlns:a16="http://schemas.microsoft.com/office/drawing/2014/main" id="{75E5083F-B928-0C02-7703-9D754E7926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B070-E42D-4CEA-8A1E-DD1D82EB581B}" type="slidenum">
              <a:rPr kumimoji="0" lang="en-GB" sz="1200" b="0" i="0" u="none" strike="noStrike" kern="1200" cap="none" spc="0" normalizeH="0" baseline="0" noProof="0" smtClean="0">
                <a:ln>
                  <a:noFill/>
                </a:ln>
                <a:solidFill>
                  <a:srgbClr val="003C71">
                    <a:lumMod val="60000"/>
                    <a:lumOff val="40000"/>
                  </a:srgb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003C71">
                  <a:lumMod val="60000"/>
                  <a:lumOff val="40000"/>
                </a:srgbClr>
              </a:solidFill>
              <a:effectLst/>
              <a:uLnTx/>
              <a:uFillTx/>
              <a:latin typeface="Aptos" panose="02110004020202020204"/>
              <a:ea typeface="+mn-ea"/>
              <a:cs typeface="+mn-cs"/>
            </a:endParaRPr>
          </a:p>
        </p:txBody>
      </p:sp>
      <p:sp>
        <p:nvSpPr>
          <p:cNvPr id="3" name="Title 1">
            <a:extLst>
              <a:ext uri="{FF2B5EF4-FFF2-40B4-BE49-F238E27FC236}">
                <a16:creationId xmlns:a16="http://schemas.microsoft.com/office/drawing/2014/main" id="{309BE5F0-E458-1855-87A9-1EC22952E800}"/>
              </a:ext>
            </a:extLst>
          </p:cNvPr>
          <p:cNvSpPr>
            <a:spLocks noGrp="1"/>
          </p:cNvSpPr>
          <p:nvPr/>
        </p:nvSpPr>
        <p:spPr>
          <a:xfrm>
            <a:off x="446314" y="175048"/>
            <a:ext cx="8986982" cy="6705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3C71"/>
                </a:solidFill>
                <a:effectLst/>
                <a:uLnTx/>
                <a:uFillTx/>
                <a:latin typeface="Aptos Display" panose="02110004020202020204"/>
                <a:ea typeface="+mj-ea"/>
                <a:cs typeface="+mj-cs"/>
              </a:rPr>
              <a:t>Enforcement of landlord’s obligations relating to service charges</a:t>
            </a:r>
          </a:p>
        </p:txBody>
      </p:sp>
      <p:sp>
        <p:nvSpPr>
          <p:cNvPr id="2" name="Content Placeholder 2">
            <a:extLst>
              <a:ext uri="{FF2B5EF4-FFF2-40B4-BE49-F238E27FC236}">
                <a16:creationId xmlns:a16="http://schemas.microsoft.com/office/drawing/2014/main" id="{6F7BC514-4D6C-6F91-7A7E-A9460774711C}"/>
              </a:ext>
            </a:extLst>
          </p:cNvPr>
          <p:cNvSpPr txBox="1">
            <a:spLocks/>
          </p:cNvSpPr>
          <p:nvPr/>
        </p:nvSpPr>
        <p:spPr>
          <a:xfrm>
            <a:off x="443025" y="1516072"/>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3C71"/>
                </a:solidFill>
                <a:effectLst/>
                <a:uLnTx/>
                <a:uFillTx/>
                <a:latin typeface="Aptos" panose="02110004020202020204"/>
                <a:ea typeface="+mn-ea"/>
                <a:cs typeface="+mn-cs"/>
              </a:rPr>
              <a:t>Civil enforcement-Application to the First-tier Tribunal (Property Chamber)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3C71"/>
                </a:solidFill>
                <a:effectLst/>
                <a:uLnTx/>
                <a:uFillTx/>
                <a:latin typeface="Aptos" panose="02110004020202020204"/>
                <a:ea typeface="+mn-ea"/>
                <a:cs typeface="+mn-cs"/>
              </a:rPr>
              <a:t>Order for specific performance e.g.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3C71"/>
                </a:solidFill>
                <a:effectLst/>
                <a:uLnTx/>
                <a:uFillTx/>
                <a:latin typeface="Aptos" panose="02110004020202020204"/>
                <a:ea typeface="+mn-ea"/>
                <a:cs typeface="+mn-cs"/>
              </a:rPr>
              <a:t>Provision of service charge demand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3C71"/>
                </a:solidFill>
                <a:effectLst/>
                <a:uLnTx/>
                <a:uFillTx/>
                <a:latin typeface="Aptos" panose="02110004020202020204"/>
                <a:ea typeface="+mn-ea"/>
                <a:cs typeface="+mn-cs"/>
              </a:rPr>
              <a:t>Provision of annual report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3C71"/>
                </a:solidFill>
                <a:effectLst/>
                <a:uLnTx/>
                <a:uFillTx/>
                <a:latin typeface="Aptos" panose="02110004020202020204"/>
                <a:ea typeface="+mn-ea"/>
                <a:cs typeface="+mn-cs"/>
              </a:rPr>
              <a:t>Damages up to £5,000</a:t>
            </a:r>
            <a:endParaRPr kumimoji="0" lang="en-GB" altLang="en-US" sz="2800" b="0" i="0" u="none" strike="noStrike" kern="1200" cap="none" spc="0" normalizeH="0" baseline="0" noProof="0" dirty="0">
              <a:ln>
                <a:noFill/>
              </a:ln>
              <a:solidFill>
                <a:srgbClr val="003C71"/>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65140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C5C1565-C1A8-D1BF-7502-A43DB2ADF77A}"/>
            </a:ext>
          </a:extLst>
        </p:cNvPr>
        <p:cNvGrpSpPr/>
        <p:nvPr/>
      </p:nvGrpSpPr>
      <p:grpSpPr>
        <a:xfrm>
          <a:off x="0" y="0"/>
          <a:ext cx="0" cy="0"/>
          <a:chOff x="0" y="0"/>
          <a:chExt cx="0" cy="0"/>
        </a:xfrm>
      </p:grpSpPr>
      <p:pic>
        <p:nvPicPr>
          <p:cNvPr id="27" name="Content Placeholder 4">
            <a:extLst>
              <a:ext uri="{FF2B5EF4-FFF2-40B4-BE49-F238E27FC236}">
                <a16:creationId xmlns:a16="http://schemas.microsoft.com/office/drawing/2014/main" id="{C6D1007F-13E9-E855-99CC-2077492FCCB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67399" y="176981"/>
            <a:ext cx="2143970" cy="670512"/>
          </a:xfrm>
        </p:spPr>
      </p:pic>
      <p:cxnSp>
        <p:nvCxnSpPr>
          <p:cNvPr id="28" name="Straight Connector 27">
            <a:extLst>
              <a:ext uri="{FF2B5EF4-FFF2-40B4-BE49-F238E27FC236}">
                <a16:creationId xmlns:a16="http://schemas.microsoft.com/office/drawing/2014/main" id="{97B3D950-103B-E9F0-0D32-60D28259C29E}"/>
              </a:ext>
            </a:extLst>
          </p:cNvPr>
          <p:cNvCxnSpPr>
            <a:cxnSpLocks/>
          </p:cNvCxnSpPr>
          <p:nvPr/>
        </p:nvCxnSpPr>
        <p:spPr>
          <a:xfrm>
            <a:off x="443025" y="847493"/>
            <a:ext cx="11305949" cy="0"/>
          </a:xfrm>
          <a:prstGeom prst="line">
            <a:avLst/>
          </a:prstGeom>
          <a:ln>
            <a:solidFill>
              <a:schemeClr val="accent4"/>
            </a:solidFill>
          </a:ln>
        </p:spPr>
        <p:style>
          <a:lnRef idx="3">
            <a:schemeClr val="accent4"/>
          </a:lnRef>
          <a:fillRef idx="0">
            <a:schemeClr val="accent4"/>
          </a:fillRef>
          <a:effectRef idx="2">
            <a:schemeClr val="accent4"/>
          </a:effectRef>
          <a:fontRef idx="minor">
            <a:schemeClr val="tx1"/>
          </a:fontRef>
        </p:style>
      </p:cxnSp>
      <p:sp>
        <p:nvSpPr>
          <p:cNvPr id="5" name="Slide Number Placeholder 4">
            <a:extLst>
              <a:ext uri="{FF2B5EF4-FFF2-40B4-BE49-F238E27FC236}">
                <a16:creationId xmlns:a16="http://schemas.microsoft.com/office/drawing/2014/main" id="{4C485665-C2C1-AD4B-18DF-19B28B0619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B070-E42D-4CEA-8A1E-DD1D82EB581B}" type="slidenum">
              <a:rPr kumimoji="0" lang="en-GB" sz="1200" b="0" i="0" u="none" strike="noStrike" kern="1200" cap="none" spc="0" normalizeH="0" baseline="0" noProof="0" smtClean="0">
                <a:ln>
                  <a:noFill/>
                </a:ln>
                <a:solidFill>
                  <a:srgbClr val="003C71">
                    <a:lumMod val="60000"/>
                    <a:lumOff val="40000"/>
                  </a:srgb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003C71">
                  <a:lumMod val="60000"/>
                  <a:lumOff val="40000"/>
                </a:srgbClr>
              </a:solidFill>
              <a:effectLst/>
              <a:uLnTx/>
              <a:uFillTx/>
              <a:latin typeface="Aptos" panose="02110004020202020204"/>
              <a:ea typeface="+mn-ea"/>
              <a:cs typeface="+mn-cs"/>
            </a:endParaRPr>
          </a:p>
        </p:txBody>
      </p:sp>
      <p:sp>
        <p:nvSpPr>
          <p:cNvPr id="3" name="Title 1">
            <a:extLst>
              <a:ext uri="{FF2B5EF4-FFF2-40B4-BE49-F238E27FC236}">
                <a16:creationId xmlns:a16="http://schemas.microsoft.com/office/drawing/2014/main" id="{D35431BD-BB13-0EF2-DFC0-1F5ACF3C7DE9}"/>
              </a:ext>
            </a:extLst>
          </p:cNvPr>
          <p:cNvSpPr>
            <a:spLocks noGrp="1"/>
          </p:cNvSpPr>
          <p:nvPr/>
        </p:nvSpPr>
        <p:spPr>
          <a:xfrm>
            <a:off x="446314" y="175048"/>
            <a:ext cx="8986982" cy="6705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3C71"/>
                </a:solidFill>
                <a:effectLst/>
                <a:uLnTx/>
                <a:uFillTx/>
                <a:latin typeface="Aptos Display" panose="02110004020202020204"/>
                <a:ea typeface="+mj-ea"/>
                <a:cs typeface="+mj-cs"/>
              </a:rPr>
              <a:t>MHCLG consultation on service charges</a:t>
            </a:r>
          </a:p>
        </p:txBody>
      </p:sp>
      <p:sp>
        <p:nvSpPr>
          <p:cNvPr id="2" name="Content Placeholder 2">
            <a:extLst>
              <a:ext uri="{FF2B5EF4-FFF2-40B4-BE49-F238E27FC236}">
                <a16:creationId xmlns:a16="http://schemas.microsoft.com/office/drawing/2014/main" id="{70310E63-51E1-281C-80EF-B07E791C77E5}"/>
              </a:ext>
            </a:extLst>
          </p:cNvPr>
          <p:cNvSpPr txBox="1">
            <a:spLocks/>
          </p:cNvSpPr>
          <p:nvPr/>
        </p:nvSpPr>
        <p:spPr>
          <a:xfrm>
            <a:off x="443025" y="1516072"/>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3C71"/>
                </a:solidFill>
                <a:effectLst/>
                <a:uLnTx/>
                <a:uFillTx/>
                <a:latin typeface="Aptos" panose="02110004020202020204"/>
                <a:ea typeface="+mn-ea"/>
                <a:cs typeface="+mn-cs"/>
              </a:rPr>
              <a:t>Published on 4</a:t>
            </a:r>
            <a:r>
              <a:rPr kumimoji="0" lang="en-US" altLang="en-US" sz="2800" b="0" i="0" u="none" strike="noStrike" kern="1200" cap="none" spc="0" normalizeH="0" baseline="30000" noProof="0" dirty="0">
                <a:ln>
                  <a:noFill/>
                </a:ln>
                <a:solidFill>
                  <a:srgbClr val="003C71"/>
                </a:solidFill>
                <a:effectLst/>
                <a:uLnTx/>
                <a:uFillTx/>
                <a:latin typeface="Aptos" panose="02110004020202020204"/>
                <a:ea typeface="+mn-ea"/>
                <a:cs typeface="+mn-cs"/>
              </a:rPr>
              <a:t>th</a:t>
            </a:r>
            <a:r>
              <a:rPr kumimoji="0" lang="en-US" altLang="en-US" sz="2800" b="0" i="0" u="none" strike="noStrike" kern="1200" cap="none" spc="0" normalizeH="0" baseline="0" noProof="0" dirty="0">
                <a:ln>
                  <a:noFill/>
                </a:ln>
                <a:solidFill>
                  <a:srgbClr val="003C71"/>
                </a:solidFill>
                <a:effectLst/>
                <a:uLnTx/>
                <a:uFillTx/>
                <a:latin typeface="Aptos" panose="02110004020202020204"/>
                <a:ea typeface="+mn-ea"/>
                <a:cs typeface="+mn-cs"/>
              </a:rPr>
              <a:t> July 2025</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3C71"/>
                </a:solidFill>
                <a:effectLst/>
                <a:uLnTx/>
                <a:uFillTx/>
                <a:latin typeface="Aptos" panose="02110004020202020204"/>
                <a:ea typeface="+mn-ea"/>
                <a:cs typeface="+mn-cs"/>
              </a:rPr>
              <a:t>Includes implementation of parts of LFRA 2024</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3C71"/>
                </a:solidFill>
                <a:effectLst/>
                <a:uLnTx/>
                <a:uFillTx/>
                <a:latin typeface="Aptos" panose="02110004020202020204"/>
                <a:ea typeface="+mn-ea"/>
                <a:cs typeface="+mn-cs"/>
              </a:rPr>
              <a:t>Year end report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3C71"/>
                </a:solidFill>
                <a:effectLst/>
                <a:uLnTx/>
                <a:uFillTx/>
                <a:latin typeface="Aptos" panose="02110004020202020204"/>
                <a:ea typeface="+mn-ea"/>
                <a:cs typeface="+mn-cs"/>
              </a:rPr>
              <a:t>Year end accounts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3C71"/>
                </a:solidFill>
                <a:effectLst/>
                <a:uLnTx/>
                <a:uFillTx/>
                <a:latin typeface="Aptos" panose="02110004020202020204"/>
                <a:ea typeface="+mn-ea"/>
                <a:cs typeface="+mn-cs"/>
              </a:rPr>
              <a:t>Prescribed demands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altLang="en-US" sz="2400" b="0" i="0" u="none" strike="noStrike" kern="1200" cap="none" spc="0" normalizeH="0" baseline="0" noProof="0" dirty="0">
              <a:ln>
                <a:noFill/>
              </a:ln>
              <a:solidFill>
                <a:srgbClr val="003C71"/>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09095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AF891C0-FEA3-D0FD-5EBF-DE225CDDF88E}"/>
            </a:ext>
          </a:extLst>
        </p:cNvPr>
        <p:cNvGrpSpPr/>
        <p:nvPr/>
      </p:nvGrpSpPr>
      <p:grpSpPr>
        <a:xfrm>
          <a:off x="0" y="0"/>
          <a:ext cx="0" cy="0"/>
          <a:chOff x="0" y="0"/>
          <a:chExt cx="0" cy="0"/>
        </a:xfrm>
      </p:grpSpPr>
      <p:pic>
        <p:nvPicPr>
          <p:cNvPr id="27" name="Content Placeholder 4">
            <a:extLst>
              <a:ext uri="{FF2B5EF4-FFF2-40B4-BE49-F238E27FC236}">
                <a16:creationId xmlns:a16="http://schemas.microsoft.com/office/drawing/2014/main" id="{9727AF89-BF57-E350-FBA5-8DD12B2B272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67399" y="176981"/>
            <a:ext cx="2143970" cy="670512"/>
          </a:xfrm>
        </p:spPr>
      </p:pic>
      <p:cxnSp>
        <p:nvCxnSpPr>
          <p:cNvPr id="28" name="Straight Connector 27">
            <a:extLst>
              <a:ext uri="{FF2B5EF4-FFF2-40B4-BE49-F238E27FC236}">
                <a16:creationId xmlns:a16="http://schemas.microsoft.com/office/drawing/2014/main" id="{283F2A7F-F34E-A7B7-0775-324C213ED2C6}"/>
              </a:ext>
            </a:extLst>
          </p:cNvPr>
          <p:cNvCxnSpPr>
            <a:cxnSpLocks/>
          </p:cNvCxnSpPr>
          <p:nvPr/>
        </p:nvCxnSpPr>
        <p:spPr>
          <a:xfrm>
            <a:off x="443025" y="847493"/>
            <a:ext cx="11305949" cy="0"/>
          </a:xfrm>
          <a:prstGeom prst="line">
            <a:avLst/>
          </a:prstGeom>
          <a:ln>
            <a:solidFill>
              <a:schemeClr val="accent4"/>
            </a:solidFill>
          </a:ln>
        </p:spPr>
        <p:style>
          <a:lnRef idx="3">
            <a:schemeClr val="accent4"/>
          </a:lnRef>
          <a:fillRef idx="0">
            <a:schemeClr val="accent4"/>
          </a:fillRef>
          <a:effectRef idx="2">
            <a:schemeClr val="accent4"/>
          </a:effectRef>
          <a:fontRef idx="minor">
            <a:schemeClr val="tx1"/>
          </a:fontRef>
        </p:style>
      </p:cxnSp>
      <p:sp>
        <p:nvSpPr>
          <p:cNvPr id="5" name="Slide Number Placeholder 4">
            <a:extLst>
              <a:ext uri="{FF2B5EF4-FFF2-40B4-BE49-F238E27FC236}">
                <a16:creationId xmlns:a16="http://schemas.microsoft.com/office/drawing/2014/main" id="{A287A40D-F675-B5A2-C840-C2C0F5F4D0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B070-E42D-4CEA-8A1E-DD1D82EB581B}" type="slidenum">
              <a:rPr kumimoji="0" lang="en-GB" sz="1200" b="0" i="0" u="none" strike="noStrike" kern="1200" cap="none" spc="0" normalizeH="0" baseline="0" noProof="0" smtClean="0">
                <a:ln>
                  <a:noFill/>
                </a:ln>
                <a:solidFill>
                  <a:srgbClr val="003C71">
                    <a:lumMod val="60000"/>
                    <a:lumOff val="40000"/>
                  </a:srgb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003C71">
                  <a:lumMod val="60000"/>
                  <a:lumOff val="40000"/>
                </a:srgbClr>
              </a:solidFill>
              <a:effectLst/>
              <a:uLnTx/>
              <a:uFillTx/>
              <a:latin typeface="Aptos" panose="02110004020202020204"/>
              <a:ea typeface="+mn-ea"/>
              <a:cs typeface="+mn-cs"/>
            </a:endParaRPr>
          </a:p>
        </p:txBody>
      </p:sp>
      <p:sp>
        <p:nvSpPr>
          <p:cNvPr id="3" name="Title 1">
            <a:extLst>
              <a:ext uri="{FF2B5EF4-FFF2-40B4-BE49-F238E27FC236}">
                <a16:creationId xmlns:a16="http://schemas.microsoft.com/office/drawing/2014/main" id="{341717E5-DE2E-5B3D-6999-0365FCD8E3CB}"/>
              </a:ext>
            </a:extLst>
          </p:cNvPr>
          <p:cNvSpPr>
            <a:spLocks noGrp="1"/>
          </p:cNvSpPr>
          <p:nvPr/>
        </p:nvSpPr>
        <p:spPr>
          <a:xfrm>
            <a:off x="446314" y="175048"/>
            <a:ext cx="8986982" cy="6705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3C71"/>
                </a:solidFill>
                <a:effectLst/>
                <a:uLnTx/>
                <a:uFillTx/>
                <a:latin typeface="Aptos Display" panose="02110004020202020204"/>
                <a:ea typeface="+mj-ea"/>
                <a:cs typeface="+mj-cs"/>
              </a:rPr>
              <a:t>MHCLG consultation on service charges</a:t>
            </a:r>
          </a:p>
        </p:txBody>
      </p:sp>
      <p:sp>
        <p:nvSpPr>
          <p:cNvPr id="2" name="Content Placeholder 2">
            <a:extLst>
              <a:ext uri="{FF2B5EF4-FFF2-40B4-BE49-F238E27FC236}">
                <a16:creationId xmlns:a16="http://schemas.microsoft.com/office/drawing/2014/main" id="{B3DCBE38-960A-F01A-DC16-7F2A6738E9F3}"/>
              </a:ext>
            </a:extLst>
          </p:cNvPr>
          <p:cNvSpPr txBox="1">
            <a:spLocks/>
          </p:cNvSpPr>
          <p:nvPr/>
        </p:nvSpPr>
        <p:spPr>
          <a:xfrm>
            <a:off x="443025" y="1516072"/>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3C71"/>
                </a:solidFill>
                <a:effectLst/>
                <a:uLnTx/>
                <a:uFillTx/>
                <a:latin typeface="Aptos" panose="02110004020202020204"/>
                <a:ea typeface="+mn-ea"/>
                <a:cs typeface="+mn-cs"/>
              </a:rPr>
              <a:t>Implementation of potential new law</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3C71"/>
                </a:solidFill>
                <a:effectLst/>
                <a:uLnTx/>
                <a:uFillTx/>
                <a:latin typeface="Aptos" panose="02110004020202020204"/>
                <a:ea typeface="+mn-ea"/>
                <a:cs typeface="+mn-cs"/>
              </a:rPr>
              <a:t>Mandatory reserve funds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3C71"/>
                </a:solidFill>
                <a:effectLst/>
                <a:uLnTx/>
                <a:uFillTx/>
                <a:latin typeface="Aptos" panose="02110004020202020204"/>
                <a:ea typeface="+mn-ea"/>
                <a:cs typeface="+mn-cs"/>
              </a:rPr>
              <a:t>Reforming major works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3C71"/>
                </a:solidFill>
                <a:effectLst/>
                <a:uLnTx/>
                <a:uFillTx/>
                <a:latin typeface="Aptos" panose="02110004020202020204"/>
                <a:ea typeface="+mn-ea"/>
                <a:cs typeface="+mn-cs"/>
              </a:rPr>
              <a:t>Protecting leaseholders’ money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3C71"/>
                </a:solidFill>
                <a:effectLst/>
                <a:uLnTx/>
                <a:uFillTx/>
                <a:latin typeface="Aptos" panose="02110004020202020204"/>
                <a:ea typeface="+mn-ea"/>
                <a:cs typeface="+mn-cs"/>
              </a:rPr>
              <a:t>Electronic service of documents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altLang="en-US" sz="2800" b="0" i="0" u="none" strike="noStrike" kern="1200" cap="none" spc="0" normalizeH="0" baseline="0" noProof="0" dirty="0">
              <a:ln>
                <a:noFill/>
              </a:ln>
              <a:solidFill>
                <a:srgbClr val="003C71"/>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325858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E595CB1-DFF3-5EEA-9B50-6FD2AF1D5E80}"/>
            </a:ext>
          </a:extLst>
        </p:cNvPr>
        <p:cNvGrpSpPr/>
        <p:nvPr/>
      </p:nvGrpSpPr>
      <p:grpSpPr>
        <a:xfrm>
          <a:off x="0" y="0"/>
          <a:ext cx="0" cy="0"/>
          <a:chOff x="0" y="0"/>
          <a:chExt cx="0" cy="0"/>
        </a:xfrm>
      </p:grpSpPr>
      <p:pic>
        <p:nvPicPr>
          <p:cNvPr id="27" name="Content Placeholder 4">
            <a:extLst>
              <a:ext uri="{FF2B5EF4-FFF2-40B4-BE49-F238E27FC236}">
                <a16:creationId xmlns:a16="http://schemas.microsoft.com/office/drawing/2014/main" id="{AD6343D8-F7CB-65AF-37E7-E5D043A961B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67399" y="176981"/>
            <a:ext cx="2143970" cy="670512"/>
          </a:xfrm>
        </p:spPr>
      </p:pic>
      <p:cxnSp>
        <p:nvCxnSpPr>
          <p:cNvPr id="28" name="Straight Connector 27">
            <a:extLst>
              <a:ext uri="{FF2B5EF4-FFF2-40B4-BE49-F238E27FC236}">
                <a16:creationId xmlns:a16="http://schemas.microsoft.com/office/drawing/2014/main" id="{4B562C15-EAB0-BFCA-7573-0F16A27CFE16}"/>
              </a:ext>
            </a:extLst>
          </p:cNvPr>
          <p:cNvCxnSpPr>
            <a:cxnSpLocks/>
          </p:cNvCxnSpPr>
          <p:nvPr/>
        </p:nvCxnSpPr>
        <p:spPr>
          <a:xfrm>
            <a:off x="443025" y="847493"/>
            <a:ext cx="11305949" cy="0"/>
          </a:xfrm>
          <a:prstGeom prst="line">
            <a:avLst/>
          </a:prstGeom>
          <a:ln>
            <a:solidFill>
              <a:schemeClr val="accent4"/>
            </a:solidFill>
          </a:ln>
        </p:spPr>
        <p:style>
          <a:lnRef idx="3">
            <a:schemeClr val="accent4"/>
          </a:lnRef>
          <a:fillRef idx="0">
            <a:schemeClr val="accent4"/>
          </a:fillRef>
          <a:effectRef idx="2">
            <a:schemeClr val="accent4"/>
          </a:effectRef>
          <a:fontRef idx="minor">
            <a:schemeClr val="tx1"/>
          </a:fontRef>
        </p:style>
      </p:cxnSp>
      <p:sp>
        <p:nvSpPr>
          <p:cNvPr id="5" name="Slide Number Placeholder 4">
            <a:extLst>
              <a:ext uri="{FF2B5EF4-FFF2-40B4-BE49-F238E27FC236}">
                <a16:creationId xmlns:a16="http://schemas.microsoft.com/office/drawing/2014/main" id="{062F1D9F-4CE0-980B-504D-5595270C10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B070-E42D-4CEA-8A1E-DD1D82EB581B}" type="slidenum">
              <a:rPr kumimoji="0" lang="en-GB" sz="1200" b="0" i="0" u="none" strike="noStrike" kern="1200" cap="none" spc="0" normalizeH="0" baseline="0" noProof="0" smtClean="0">
                <a:ln>
                  <a:noFill/>
                </a:ln>
                <a:solidFill>
                  <a:srgbClr val="003C71">
                    <a:lumMod val="60000"/>
                    <a:lumOff val="40000"/>
                  </a:srgb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003C71">
                  <a:lumMod val="60000"/>
                  <a:lumOff val="40000"/>
                </a:srgbClr>
              </a:solidFill>
              <a:effectLst/>
              <a:uLnTx/>
              <a:uFillTx/>
              <a:latin typeface="Aptos" panose="02110004020202020204"/>
              <a:ea typeface="+mn-ea"/>
              <a:cs typeface="+mn-cs"/>
            </a:endParaRPr>
          </a:p>
        </p:txBody>
      </p:sp>
      <p:sp>
        <p:nvSpPr>
          <p:cNvPr id="3" name="Title 1">
            <a:extLst>
              <a:ext uri="{FF2B5EF4-FFF2-40B4-BE49-F238E27FC236}">
                <a16:creationId xmlns:a16="http://schemas.microsoft.com/office/drawing/2014/main" id="{6CEAE227-06C1-A621-5444-487A1423C562}"/>
              </a:ext>
            </a:extLst>
          </p:cNvPr>
          <p:cNvSpPr>
            <a:spLocks noGrp="1"/>
          </p:cNvSpPr>
          <p:nvPr/>
        </p:nvSpPr>
        <p:spPr>
          <a:xfrm>
            <a:off x="446314" y="175048"/>
            <a:ext cx="8986982" cy="6705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3C71"/>
                </a:solidFill>
                <a:effectLst/>
                <a:uLnTx/>
                <a:uFillTx/>
                <a:latin typeface="Aptos Display" panose="02110004020202020204"/>
                <a:ea typeface="+mj-ea"/>
                <a:cs typeface="+mj-cs"/>
              </a:rPr>
              <a:t>MHCLG consultation on service charges</a:t>
            </a:r>
          </a:p>
        </p:txBody>
      </p:sp>
      <p:sp>
        <p:nvSpPr>
          <p:cNvPr id="2" name="Content Placeholder 2">
            <a:extLst>
              <a:ext uri="{FF2B5EF4-FFF2-40B4-BE49-F238E27FC236}">
                <a16:creationId xmlns:a16="http://schemas.microsoft.com/office/drawing/2014/main" id="{26C8D2AF-EBBE-83D7-A160-29EC266BC011}"/>
              </a:ext>
            </a:extLst>
          </p:cNvPr>
          <p:cNvSpPr txBox="1">
            <a:spLocks/>
          </p:cNvSpPr>
          <p:nvPr/>
        </p:nvSpPr>
        <p:spPr>
          <a:xfrm>
            <a:off x="443025" y="1516072"/>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3C71"/>
                </a:solidFill>
                <a:effectLst/>
                <a:uLnTx/>
                <a:uFillTx/>
                <a:latin typeface="Aptos" panose="02110004020202020204"/>
                <a:ea typeface="+mn-ea"/>
                <a:cs typeface="+mn-cs"/>
              </a:rPr>
              <a:t>Deadline to respond was 26</a:t>
            </a:r>
            <a:r>
              <a:rPr kumimoji="0" lang="en-US" altLang="en-US" sz="2800" b="0" i="0" u="none" strike="noStrike" kern="1200" cap="none" spc="0" normalizeH="0" baseline="30000" noProof="0" dirty="0">
                <a:ln>
                  <a:noFill/>
                </a:ln>
                <a:solidFill>
                  <a:srgbClr val="003C71"/>
                </a:solidFill>
                <a:effectLst/>
                <a:uLnTx/>
                <a:uFillTx/>
                <a:latin typeface="Aptos" panose="02110004020202020204"/>
                <a:ea typeface="+mn-ea"/>
                <a:cs typeface="+mn-cs"/>
              </a:rPr>
              <a:t>th</a:t>
            </a:r>
            <a:r>
              <a:rPr kumimoji="0" lang="en-US" altLang="en-US" sz="2800" b="0" i="0" u="none" strike="noStrike" kern="1200" cap="none" spc="0" normalizeH="0" baseline="0" noProof="0" dirty="0">
                <a:ln>
                  <a:noFill/>
                </a:ln>
                <a:solidFill>
                  <a:srgbClr val="003C71"/>
                </a:solidFill>
                <a:effectLst/>
                <a:uLnTx/>
                <a:uFillTx/>
                <a:latin typeface="Aptos" panose="02110004020202020204"/>
                <a:ea typeface="+mn-ea"/>
                <a:cs typeface="+mn-cs"/>
              </a:rPr>
              <a:t> September 2025</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3C71"/>
                </a:solidFill>
                <a:effectLst/>
                <a:uLnTx/>
                <a:uFillTx/>
                <a:latin typeface="Aptos" panose="02110004020202020204"/>
                <a:ea typeface="+mn-ea"/>
                <a:cs typeface="+mn-cs"/>
              </a:rPr>
              <a:t>MHCLG will consider responses and final policy and then proceed to draft legislation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3C71"/>
                </a:solidFill>
                <a:effectLst/>
                <a:uLnTx/>
                <a:uFillTx/>
                <a:latin typeface="Aptos" panose="02110004020202020204"/>
                <a:ea typeface="+mn-ea"/>
                <a:cs typeface="+mn-cs"/>
              </a:rPr>
              <a:t>LEASE did respond-https://www.lease-advice.org/news-item/lease-response-to-the-mhclg-consultation-paper/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altLang="en-US" sz="2800" b="0" i="0" u="none" strike="noStrike" kern="1200" cap="none" spc="0" normalizeH="0" baseline="0" noProof="0" dirty="0">
              <a:ln>
                <a:noFill/>
              </a:ln>
              <a:solidFill>
                <a:srgbClr val="003C71"/>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092440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DF1DA90-1EC2-6C43-5FC8-263767E60D62}"/>
            </a:ext>
          </a:extLst>
        </p:cNvPr>
        <p:cNvGrpSpPr/>
        <p:nvPr/>
      </p:nvGrpSpPr>
      <p:grpSpPr>
        <a:xfrm>
          <a:off x="0" y="0"/>
          <a:ext cx="0" cy="0"/>
          <a:chOff x="0" y="0"/>
          <a:chExt cx="0" cy="0"/>
        </a:xfrm>
      </p:grpSpPr>
      <p:pic>
        <p:nvPicPr>
          <p:cNvPr id="27" name="Content Placeholder 4">
            <a:extLst>
              <a:ext uri="{FF2B5EF4-FFF2-40B4-BE49-F238E27FC236}">
                <a16:creationId xmlns:a16="http://schemas.microsoft.com/office/drawing/2014/main" id="{6DB51020-BBD4-70BE-BF68-F01C672CD35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67399" y="176981"/>
            <a:ext cx="2143970" cy="670512"/>
          </a:xfrm>
        </p:spPr>
      </p:pic>
      <p:cxnSp>
        <p:nvCxnSpPr>
          <p:cNvPr id="28" name="Straight Connector 27">
            <a:extLst>
              <a:ext uri="{FF2B5EF4-FFF2-40B4-BE49-F238E27FC236}">
                <a16:creationId xmlns:a16="http://schemas.microsoft.com/office/drawing/2014/main" id="{1DB55425-FB43-523B-D0C2-01C7D6A2F9AA}"/>
              </a:ext>
            </a:extLst>
          </p:cNvPr>
          <p:cNvCxnSpPr>
            <a:cxnSpLocks/>
          </p:cNvCxnSpPr>
          <p:nvPr/>
        </p:nvCxnSpPr>
        <p:spPr>
          <a:xfrm>
            <a:off x="443025" y="847493"/>
            <a:ext cx="11305949" cy="0"/>
          </a:xfrm>
          <a:prstGeom prst="line">
            <a:avLst/>
          </a:prstGeom>
          <a:ln>
            <a:solidFill>
              <a:schemeClr val="accent4"/>
            </a:solidFill>
          </a:ln>
        </p:spPr>
        <p:style>
          <a:lnRef idx="3">
            <a:schemeClr val="accent4"/>
          </a:lnRef>
          <a:fillRef idx="0">
            <a:schemeClr val="accent4"/>
          </a:fillRef>
          <a:effectRef idx="2">
            <a:schemeClr val="accent4"/>
          </a:effectRef>
          <a:fontRef idx="minor">
            <a:schemeClr val="tx1"/>
          </a:fontRef>
        </p:style>
      </p:cxnSp>
      <p:sp>
        <p:nvSpPr>
          <p:cNvPr id="5" name="Slide Number Placeholder 4">
            <a:extLst>
              <a:ext uri="{FF2B5EF4-FFF2-40B4-BE49-F238E27FC236}">
                <a16:creationId xmlns:a16="http://schemas.microsoft.com/office/drawing/2014/main" id="{C2B44744-12AB-119B-5E2C-DC6E6915E9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B070-E42D-4CEA-8A1E-DD1D82EB581B}" type="slidenum">
              <a:rPr kumimoji="0" lang="en-GB" sz="1200" b="0" i="0" u="none" strike="noStrike" kern="1200" cap="none" spc="0" normalizeH="0" baseline="0" noProof="0" smtClean="0">
                <a:ln>
                  <a:noFill/>
                </a:ln>
                <a:solidFill>
                  <a:srgbClr val="003C71">
                    <a:lumMod val="60000"/>
                    <a:lumOff val="40000"/>
                  </a:srgb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srgbClr val="003C71">
                  <a:lumMod val="60000"/>
                  <a:lumOff val="40000"/>
                </a:srgbClr>
              </a:solidFill>
              <a:effectLst/>
              <a:uLnTx/>
              <a:uFillTx/>
              <a:latin typeface="Aptos" panose="02110004020202020204"/>
              <a:ea typeface="+mn-ea"/>
              <a:cs typeface="+mn-cs"/>
            </a:endParaRPr>
          </a:p>
        </p:txBody>
      </p:sp>
      <p:sp>
        <p:nvSpPr>
          <p:cNvPr id="4" name="Subtitle 2">
            <a:extLst>
              <a:ext uri="{FF2B5EF4-FFF2-40B4-BE49-F238E27FC236}">
                <a16:creationId xmlns:a16="http://schemas.microsoft.com/office/drawing/2014/main" id="{7C4F8B49-CBE9-F6B9-2667-79D1A945C5CB}"/>
              </a:ext>
            </a:extLst>
          </p:cNvPr>
          <p:cNvSpPr txBox="1">
            <a:spLocks/>
          </p:cNvSpPr>
          <p:nvPr/>
        </p:nvSpPr>
        <p:spPr>
          <a:xfrm>
            <a:off x="4684059" y="3049980"/>
            <a:ext cx="9144000" cy="74460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003C71"/>
                </a:solidFill>
                <a:effectLst/>
                <a:uLnTx/>
                <a:uFillTx/>
                <a:latin typeface="Aptos" panose="02110004020202020204"/>
                <a:ea typeface="+mn-ea"/>
                <a:cs typeface="+mn-cs"/>
              </a:rPr>
              <a:t>Questions</a:t>
            </a:r>
          </a:p>
        </p:txBody>
      </p:sp>
    </p:spTree>
    <p:extLst>
      <p:ext uri="{BB962C8B-B14F-4D97-AF65-F5344CB8AC3E}">
        <p14:creationId xmlns:p14="http://schemas.microsoft.com/office/powerpoint/2010/main" val="7328957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5739C-9C49-A255-7C37-BFAB23B58C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366D72-0CCC-9635-17D3-75BA0B1D7AA0}"/>
              </a:ext>
            </a:extLst>
          </p:cNvPr>
          <p:cNvSpPr>
            <a:spLocks noGrp="1"/>
          </p:cNvSpPr>
          <p:nvPr>
            <p:ph type="title"/>
          </p:nvPr>
        </p:nvSpPr>
        <p:spPr>
          <a:xfrm>
            <a:off x="3350888" y="2763599"/>
            <a:ext cx="5490224" cy="1689390"/>
          </a:xfrm>
        </p:spPr>
        <p:txBody>
          <a:bodyPr>
            <a:normAutofit/>
          </a:bodyPr>
          <a:lstStyle/>
          <a:p>
            <a:r>
              <a:rPr lang="en-GB" b="1">
                <a:latin typeface="Arial" panose="020B0604020202020204" pitchFamily="34" charset="0"/>
                <a:cs typeface="Arial" panose="020B0604020202020204" pitchFamily="34" charset="0"/>
              </a:rPr>
              <a:t>Q&amp;A</a:t>
            </a:r>
            <a:br>
              <a:rPr lang="en-GB" sz="3600" b="1">
                <a:latin typeface="Segoe UI" panose="020B0502040204020203" pitchFamily="34" charset="0"/>
                <a:cs typeface="Segoe UI" panose="020B0502040204020203" pitchFamily="34" charset="0"/>
              </a:rPr>
            </a:br>
            <a:br>
              <a:rPr lang="en-GB" sz="3600">
                <a:latin typeface="Segoe UI" panose="020B0502040204020203" pitchFamily="34" charset="0"/>
                <a:cs typeface="Segoe UI" panose="020B0502040204020203" pitchFamily="34" charset="0"/>
              </a:rPr>
            </a:br>
            <a:endParaRPr lang="en-GB" sz="3200" i="1">
              <a:latin typeface="Segoe UI"/>
              <a:cs typeface="Segoe UI"/>
            </a:endParaRPr>
          </a:p>
        </p:txBody>
      </p:sp>
    </p:spTree>
    <p:extLst>
      <p:ext uri="{BB962C8B-B14F-4D97-AF65-F5344CB8AC3E}">
        <p14:creationId xmlns:p14="http://schemas.microsoft.com/office/powerpoint/2010/main" val="655116121"/>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7ADA9-00A8-AAA7-177B-860E5B7712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734683-018A-466B-6E49-0DED3F11E5E0}"/>
              </a:ext>
            </a:extLst>
          </p:cNvPr>
          <p:cNvSpPr>
            <a:spLocks noGrp="1"/>
          </p:cNvSpPr>
          <p:nvPr>
            <p:ph type="title"/>
          </p:nvPr>
        </p:nvSpPr>
        <p:spPr>
          <a:xfrm>
            <a:off x="3272230" y="3943470"/>
            <a:ext cx="5490224" cy="1689390"/>
          </a:xfrm>
        </p:spPr>
        <p:txBody>
          <a:bodyPr>
            <a:normAutofit fontScale="90000"/>
          </a:bodyPr>
          <a:lstStyle/>
          <a:p>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Leaseholders </a:t>
            </a:r>
            <a:br>
              <a:rPr lang="en-GB"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Update - </a:t>
            </a:r>
            <a:br>
              <a:rPr lang="en-GB" b="1" dirty="0">
                <a:solidFill>
                  <a:schemeClr val="bg1"/>
                </a:solidFill>
                <a:latin typeface="Arial" panose="020B0604020202020204" pitchFamily="34" charset="0"/>
                <a:cs typeface="Arial" panose="020B0604020202020204" pitchFamily="34" charset="0"/>
              </a:rPr>
            </a:br>
            <a:r>
              <a:rPr lang="en-GB" b="1" dirty="0">
                <a:solidFill>
                  <a:schemeClr val="bg1"/>
                </a:solidFill>
                <a:latin typeface="Arial" panose="020B0604020202020204" pitchFamily="34" charset="0"/>
                <a:ea typeface="Aptos" panose="020B0004020202020204" pitchFamily="34" charset="0"/>
                <a:cs typeface="Arial" panose="020B0604020202020204" pitchFamily="34" charset="0"/>
              </a:rPr>
              <a:t>Sales and Leasehold Team, LBBD </a:t>
            </a:r>
            <a:r>
              <a:rPr lang="en-GB" sz="4800" b="1" dirty="0">
                <a:solidFill>
                  <a:schemeClr val="bg1"/>
                </a:solidFill>
                <a:latin typeface="Aptos"/>
                <a:ea typeface="Aptos" panose="020B0004020202020204" pitchFamily="34" charset="0"/>
                <a:cs typeface="Aptos" panose="020B0004020202020204" pitchFamily="34" charset="0"/>
              </a:rPr>
              <a:t> </a:t>
            </a:r>
            <a:br>
              <a:rPr lang="en-GB" sz="4800" b="1" dirty="0">
                <a:solidFill>
                  <a:schemeClr val="bg1"/>
                </a:solidFill>
                <a:latin typeface="Aptos"/>
                <a:ea typeface="Aptos" panose="020B0004020202020204" pitchFamily="34" charset="0"/>
                <a:cs typeface="Aptos" panose="020B0004020202020204" pitchFamily="34" charset="0"/>
              </a:rPr>
            </a:br>
            <a:br>
              <a:rPr lang="en-GB" sz="3600" b="1" dirty="0">
                <a:latin typeface="Segoe UI" panose="020B0502040204020203" pitchFamily="34" charset="0"/>
                <a:cs typeface="Segoe UI" panose="020B0502040204020203" pitchFamily="34" charset="0"/>
              </a:rPr>
            </a:br>
            <a:br>
              <a:rPr lang="en-GB" sz="3600" dirty="0">
                <a:latin typeface="Segoe UI" panose="020B0502040204020203" pitchFamily="34" charset="0"/>
                <a:cs typeface="Segoe UI" panose="020B0502040204020203" pitchFamily="34" charset="0"/>
              </a:rPr>
            </a:br>
            <a:endParaRPr lang="en-GB" sz="3200" i="1" dirty="0">
              <a:latin typeface="Segoe UI"/>
              <a:cs typeface="Segoe UI"/>
            </a:endParaRPr>
          </a:p>
        </p:txBody>
      </p:sp>
      <p:pic>
        <p:nvPicPr>
          <p:cNvPr id="3" name="Picture 2">
            <a:extLst>
              <a:ext uri="{FF2B5EF4-FFF2-40B4-BE49-F238E27FC236}">
                <a16:creationId xmlns:a16="http://schemas.microsoft.com/office/drawing/2014/main" id="{FAAEF444-1DA1-7DDB-6809-97F11C9282B5}"/>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142121678"/>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A553AAA-2CD2-BCDE-6672-B73BD0DD5C54}"/>
              </a:ext>
            </a:extLst>
          </p:cNvPr>
          <p:cNvSpPr>
            <a:spLocks noGrp="1"/>
          </p:cNvSpPr>
          <p:nvPr>
            <p:ph type="subTitle" idx="1"/>
          </p:nvPr>
        </p:nvSpPr>
        <p:spPr>
          <a:xfrm>
            <a:off x="1524000" y="2893098"/>
            <a:ext cx="9144000" cy="744601"/>
          </a:xfrm>
        </p:spPr>
        <p:txBody>
          <a:bodyPr vert="horz" lIns="91440" tIns="45720" rIns="91440" bIns="45720" rtlCol="0" anchor="t">
            <a:normAutofit/>
          </a:bodyPr>
          <a:lstStyle/>
          <a:p>
            <a:r>
              <a:rPr lang="en-US" sz="4000" b="1" dirty="0"/>
              <a:t>Leasehold Advisory Service (LEASE)</a:t>
            </a:r>
            <a:endParaRPr lang="en-US" dirty="0"/>
          </a:p>
        </p:txBody>
      </p:sp>
      <p:pic>
        <p:nvPicPr>
          <p:cNvPr id="9" name="Picture 8" descr="A black background with white text&#10;&#10;AI-generated content may be incorrect.">
            <a:extLst>
              <a:ext uri="{FF2B5EF4-FFF2-40B4-BE49-F238E27FC236}">
                <a16:creationId xmlns:a16="http://schemas.microsoft.com/office/drawing/2014/main" id="{9AC1A542-6553-1AAA-137B-1646F7F93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2421" y="263007"/>
            <a:ext cx="5062910" cy="1583390"/>
          </a:xfrm>
          <a:prstGeom prst="rect">
            <a:avLst/>
          </a:prstGeom>
        </p:spPr>
      </p:pic>
      <p:sp>
        <p:nvSpPr>
          <p:cNvPr id="10" name="Subtitle 2">
            <a:extLst>
              <a:ext uri="{FF2B5EF4-FFF2-40B4-BE49-F238E27FC236}">
                <a16:creationId xmlns:a16="http://schemas.microsoft.com/office/drawing/2014/main" id="{59DDE1FE-42BB-D16D-329C-0373E7D1974C}"/>
              </a:ext>
            </a:extLst>
          </p:cNvPr>
          <p:cNvSpPr txBox="1">
            <a:spLocks/>
          </p:cNvSpPr>
          <p:nvPr/>
        </p:nvSpPr>
        <p:spPr>
          <a:xfrm>
            <a:off x="1524000" y="3877693"/>
            <a:ext cx="9144000" cy="972067"/>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600" b="0" i="0" u="none" strike="noStrike" kern="1200" cap="none" spc="0" normalizeH="0" baseline="0" noProof="0" dirty="0">
                <a:ln>
                  <a:noFill/>
                </a:ln>
                <a:solidFill>
                  <a:srgbClr val="FF818D"/>
                </a:solidFill>
                <a:effectLst/>
                <a:uLnTx/>
                <a:uFillTx/>
                <a:latin typeface="Aptos" panose="02110004020202020204"/>
                <a:ea typeface="+mn-ea"/>
                <a:cs typeface="+mn-cs"/>
              </a:rPr>
              <a:t>Presentation </a:t>
            </a:r>
            <a:endParaRPr kumimoji="0" lang="en-US" sz="2400" b="0" i="0" u="none" strike="noStrike" kern="1200" cap="none" spc="0" normalizeH="0" baseline="0" noProof="0" dirty="0">
              <a:ln>
                <a:noFill/>
              </a:ln>
              <a:solidFill>
                <a:srgbClr val="F1F0EE"/>
              </a:solidFill>
              <a:effectLst/>
              <a:uLnTx/>
              <a:uFillTx/>
              <a:latin typeface="Aptos" panose="0211000402020202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600" b="0" i="0" u="none" strike="noStrike" kern="1200" cap="none" spc="0" normalizeH="0" baseline="0" noProof="0" dirty="0">
                <a:ln>
                  <a:noFill/>
                </a:ln>
                <a:solidFill>
                  <a:srgbClr val="FF818D"/>
                </a:solidFill>
                <a:effectLst/>
                <a:uLnTx/>
                <a:uFillTx/>
                <a:latin typeface="Aptos" panose="02110004020202020204"/>
                <a:ea typeface="+mn-ea"/>
                <a:cs typeface="+mn-cs"/>
              </a:rPr>
              <a:t>By Nicholas Kissen, Senior Legal Adviser</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1" u="none" strike="noStrike" kern="1200" cap="none" spc="0" normalizeH="0" baseline="0" noProof="0" dirty="0">
              <a:ln>
                <a:noFill/>
              </a:ln>
              <a:solidFill>
                <a:srgbClr val="FF818D"/>
              </a:solidFill>
              <a:effectLst/>
              <a:uLnTx/>
              <a:uFillTx/>
              <a:latin typeface="Aptos" panose="02110004020202020204"/>
              <a:ea typeface="+mn-ea"/>
              <a:cs typeface="+mn-cs"/>
            </a:endParaRPr>
          </a:p>
        </p:txBody>
      </p:sp>
      <p:cxnSp>
        <p:nvCxnSpPr>
          <p:cNvPr id="17" name="Straight Connector 16">
            <a:extLst>
              <a:ext uri="{FF2B5EF4-FFF2-40B4-BE49-F238E27FC236}">
                <a16:creationId xmlns:a16="http://schemas.microsoft.com/office/drawing/2014/main" id="{8D37982A-C8B1-8014-B9E8-06360BAEC818}"/>
              </a:ext>
            </a:extLst>
          </p:cNvPr>
          <p:cNvCxnSpPr>
            <a:cxnSpLocks/>
          </p:cNvCxnSpPr>
          <p:nvPr/>
        </p:nvCxnSpPr>
        <p:spPr>
          <a:xfrm>
            <a:off x="1927122" y="3637699"/>
            <a:ext cx="8337756" cy="0"/>
          </a:xfrm>
          <a:prstGeom prst="line">
            <a:avLst/>
          </a:prstGeom>
        </p:spPr>
        <p:style>
          <a:lnRef idx="3">
            <a:schemeClr val="accent4"/>
          </a:lnRef>
          <a:fillRef idx="0">
            <a:schemeClr val="accent4"/>
          </a:fillRef>
          <a:effectRef idx="2">
            <a:schemeClr val="accent4"/>
          </a:effectRef>
          <a:fontRef idx="minor">
            <a:schemeClr val="tx1"/>
          </a:fontRef>
        </p:style>
      </p:cxnSp>
      <p:sp>
        <p:nvSpPr>
          <p:cNvPr id="2" name="Slide Number Placeholder 1">
            <a:extLst>
              <a:ext uri="{FF2B5EF4-FFF2-40B4-BE49-F238E27FC236}">
                <a16:creationId xmlns:a16="http://schemas.microsoft.com/office/drawing/2014/main" id="{E8A16F79-6DB2-B100-8CDD-9EAD874486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B070-E42D-4CEA-8A1E-DD1D82EB581B}" type="slidenum">
              <a:rPr kumimoji="0" lang="en-GB" sz="1200" b="0" i="0" u="none" strike="noStrike" kern="1200" cap="none" spc="0" normalizeH="0" baseline="0" noProof="0" smtClean="0">
                <a:ln>
                  <a:noFill/>
                </a:ln>
                <a:solidFill>
                  <a:srgbClr val="003C71">
                    <a:lumMod val="60000"/>
                    <a:lumOff val="40000"/>
                  </a:srgb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03C71">
                  <a:lumMod val="60000"/>
                  <a:lumOff val="40000"/>
                </a:srgb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34346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71A98-88A2-8690-B4C5-864E0C30E930}"/>
              </a:ext>
            </a:extLst>
          </p:cNvPr>
          <p:cNvSpPr>
            <a:spLocks noGrp="1"/>
          </p:cNvSpPr>
          <p:nvPr>
            <p:ph type="title"/>
          </p:nvPr>
        </p:nvSpPr>
        <p:spPr/>
        <p:txBody>
          <a:bodyPr/>
          <a:lstStyle/>
          <a:p>
            <a:r>
              <a:rPr lang="en-GB" b="1">
                <a:latin typeface="Arial" panose="020B0604020202020204" pitchFamily="34" charset="0"/>
                <a:ea typeface="Calibri Light"/>
                <a:cs typeface="Arial" panose="020B0604020202020204" pitchFamily="34" charset="0"/>
              </a:rPr>
              <a:t>Context  -LBBD's housing stock </a:t>
            </a:r>
            <a:endParaRPr lang="en-GB" b="1">
              <a:latin typeface="Arial" panose="020B0604020202020204" pitchFamily="34" charset="0"/>
              <a:cs typeface="Arial" panose="020B0604020202020204" pitchFamily="34" charset="0"/>
            </a:endParaRPr>
          </a:p>
        </p:txBody>
      </p:sp>
      <p:pic>
        <p:nvPicPr>
          <p:cNvPr id="5" name="Picture 4" descr="A building with a tower&#10;&#10;AI-generated content may be incorrect.">
            <a:extLst>
              <a:ext uri="{FF2B5EF4-FFF2-40B4-BE49-F238E27FC236}">
                <a16:creationId xmlns:a16="http://schemas.microsoft.com/office/drawing/2014/main" id="{3CB7B0D1-A012-A87C-898A-FB4A940AE52B}"/>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25260" y="-719579"/>
            <a:ext cx="12713918" cy="8478135"/>
          </a:xfrm>
          <a:prstGeom prst="rect">
            <a:avLst/>
          </a:prstGeom>
        </p:spPr>
      </p:pic>
      <p:sp>
        <p:nvSpPr>
          <p:cNvPr id="3" name="Content Placeholder 2">
            <a:extLst>
              <a:ext uri="{FF2B5EF4-FFF2-40B4-BE49-F238E27FC236}">
                <a16:creationId xmlns:a16="http://schemas.microsoft.com/office/drawing/2014/main" id="{FF4F28EE-13F4-2A8D-97F5-A2E79C275193}"/>
              </a:ext>
            </a:extLst>
          </p:cNvPr>
          <p:cNvSpPr>
            <a:spLocks noGrp="1"/>
          </p:cNvSpPr>
          <p:nvPr>
            <p:ph sz="half" idx="1"/>
          </p:nvPr>
        </p:nvSpPr>
        <p:spPr>
          <a:xfrm>
            <a:off x="5108466" y="812152"/>
            <a:ext cx="6293037" cy="5231359"/>
          </a:xfrm>
        </p:spPr>
        <p:txBody>
          <a:bodyPr vert="horz" lIns="91440" tIns="45720" rIns="91440" bIns="45720" rtlCol="0" anchor="t">
            <a:normAutofit fontScale="40000" lnSpcReduction="20000"/>
          </a:bodyPr>
          <a:lstStyle/>
          <a:p>
            <a:pPr marL="0" indent="0" algn="ctr">
              <a:buNone/>
            </a:pPr>
            <a:r>
              <a:rPr lang="en-GB" sz="4000" b="1" dirty="0">
                <a:latin typeface="Arial" panose="020B0604020202020204" pitchFamily="34" charset="0"/>
                <a:cs typeface="Arial" panose="020B0604020202020204" pitchFamily="34" charset="0"/>
              </a:rPr>
              <a:t>Overview of Housing Stock within LBBD</a:t>
            </a:r>
          </a:p>
          <a:p>
            <a:endParaRPr lang="en-GB" sz="4000" b="1" dirty="0">
              <a:latin typeface="Arial" panose="020B0604020202020204" pitchFamily="34" charset="0"/>
              <a:cs typeface="Arial" panose="020B0604020202020204" pitchFamily="34" charset="0"/>
            </a:endParaRPr>
          </a:p>
          <a:p>
            <a:r>
              <a:rPr lang="en-GB" sz="4000" b="1" dirty="0">
                <a:latin typeface="Arial" panose="020B0604020202020204" pitchFamily="34" charset="0"/>
                <a:cs typeface="Arial" panose="020B0604020202020204" pitchFamily="34" charset="0"/>
              </a:rPr>
              <a:t>LBBD has a total housing stock of = 19,978 </a:t>
            </a:r>
          </a:p>
          <a:p>
            <a:r>
              <a:rPr lang="en-GB" sz="4000" b="1" dirty="0">
                <a:latin typeface="Arial" panose="020B0604020202020204" pitchFamily="34" charset="0"/>
                <a:cs typeface="Arial" panose="020B0604020202020204" pitchFamily="34" charset="0"/>
              </a:rPr>
              <a:t>Dates of construction;  range between 1920-1935 </a:t>
            </a:r>
          </a:p>
          <a:p>
            <a:r>
              <a:rPr lang="en-GB" sz="4000" b="1" dirty="0">
                <a:latin typeface="Arial" panose="020B0604020202020204" pitchFamily="34" charset="0"/>
                <a:cs typeface="Arial" panose="020B0604020202020204" pitchFamily="34" charset="0"/>
              </a:rPr>
              <a:t>1970’s – flats in blocks, high rises </a:t>
            </a:r>
          </a:p>
          <a:p>
            <a:r>
              <a:rPr lang="en-GB" sz="4000" b="1" dirty="0">
                <a:latin typeface="Arial" panose="020B0604020202020204" pitchFamily="34" charset="0"/>
                <a:cs typeface="Arial" panose="020B0604020202020204" pitchFamily="34" charset="0"/>
              </a:rPr>
              <a:t>Most new-builds provide affordable housing and in recent years developed by Be First Ltd and managed by Reside  </a:t>
            </a:r>
          </a:p>
          <a:p>
            <a:r>
              <a:rPr lang="en-GB" sz="4000" b="1" dirty="0">
                <a:latin typeface="Arial" panose="020B0604020202020204" pitchFamily="34" charset="0"/>
                <a:cs typeface="Arial" panose="020B0604020202020204" pitchFamily="34" charset="0"/>
              </a:rPr>
              <a:t>56 high rise blocks containing 2,948 flats </a:t>
            </a:r>
          </a:p>
          <a:p>
            <a:r>
              <a:rPr lang="en-GB" sz="4000" b="1" dirty="0">
                <a:latin typeface="Arial" panose="020B0604020202020204" pitchFamily="34" charset="0"/>
                <a:cs typeface="Arial" panose="020B0604020202020204" pitchFamily="34" charset="0"/>
              </a:rPr>
              <a:t>4,208 leaseholders  of which </a:t>
            </a:r>
          </a:p>
          <a:p>
            <a:pPr marL="0" indent="0">
              <a:buNone/>
            </a:pPr>
            <a:r>
              <a:rPr lang="en-GB" sz="4000" b="1" dirty="0">
                <a:latin typeface="Arial" panose="020B0604020202020204" pitchFamily="34" charset="0"/>
                <a:cs typeface="Arial" panose="020B0604020202020204" pitchFamily="34" charset="0"/>
              </a:rPr>
              <a:t>     live in the property:           2,394 (57%)</a:t>
            </a:r>
          </a:p>
          <a:p>
            <a:pPr marL="0" indent="0">
              <a:buNone/>
            </a:pPr>
            <a:r>
              <a:rPr lang="en-GB" sz="4000" b="1" dirty="0">
                <a:latin typeface="Arial" panose="020B0604020202020204" pitchFamily="34" charset="0"/>
                <a:cs typeface="Arial" panose="020B0604020202020204" pitchFamily="34" charset="0"/>
              </a:rPr>
              <a:t>     Non-resident :                   1,814 (43%)</a:t>
            </a:r>
          </a:p>
          <a:p>
            <a:pPr marL="0" indent="0">
              <a:buNone/>
            </a:pPr>
            <a:r>
              <a:rPr lang="en-GB" sz="2900" dirty="0">
                <a:latin typeface="Arial" panose="020B0604020202020204" pitchFamily="34" charset="0"/>
                <a:cs typeface="Arial" panose="020B0604020202020204" pitchFamily="34" charset="0"/>
              </a:rPr>
              <a:t>     </a:t>
            </a:r>
          </a:p>
          <a:p>
            <a:pPr marL="0" indent="0">
              <a:buNone/>
            </a:pPr>
            <a:r>
              <a:rPr lang="en-GB" sz="2900" dirty="0">
                <a:latin typeface="Arial" panose="020B0604020202020204" pitchFamily="34" charset="0"/>
                <a:cs typeface="Arial" panose="020B0604020202020204" pitchFamily="34" charset="0"/>
              </a:rPr>
              <a:t>    </a:t>
            </a:r>
          </a:p>
          <a:p>
            <a:pPr marL="0" indent="0">
              <a:buNone/>
            </a:pPr>
            <a:r>
              <a:rPr lang="en-GB" sz="2400" dirty="0">
                <a:latin typeface="Arial"/>
                <a:cs typeface="Arial"/>
              </a:rPr>
              <a:t>      </a:t>
            </a:r>
          </a:p>
          <a:p>
            <a:pPr marL="0" indent="0">
              <a:buNone/>
            </a:pPr>
            <a:r>
              <a:rPr lang="en-GB" sz="2400" dirty="0">
                <a:latin typeface="Arial"/>
                <a:cs typeface="Arial"/>
              </a:rPr>
              <a:t>     </a:t>
            </a:r>
          </a:p>
        </p:txBody>
      </p:sp>
    </p:spTree>
    <p:extLst>
      <p:ext uri="{BB962C8B-B14F-4D97-AF65-F5344CB8AC3E}">
        <p14:creationId xmlns:p14="http://schemas.microsoft.com/office/powerpoint/2010/main" val="196576217"/>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C3E46-24DE-3F82-1D7F-01736036251F}"/>
              </a:ext>
            </a:extLst>
          </p:cNvPr>
          <p:cNvSpPr>
            <a:spLocks noGrp="1"/>
          </p:cNvSpPr>
          <p:nvPr>
            <p:ph type="title"/>
          </p:nvPr>
        </p:nvSpPr>
        <p:spPr/>
        <p:txBody>
          <a:bodyPr>
            <a:normAutofit/>
          </a:bodyPr>
          <a:lstStyle/>
          <a:p>
            <a:r>
              <a:rPr lang="en-GB" b="1">
                <a:latin typeface="Arial" panose="020B0604020202020204" pitchFamily="34" charset="0"/>
                <a:ea typeface="Calibri Light"/>
                <a:cs typeface="Arial" panose="020B0604020202020204" pitchFamily="34" charset="0"/>
              </a:rPr>
              <a:t>What we do   </a:t>
            </a:r>
            <a:br>
              <a:rPr lang="en-GB" sz="3600" b="1">
                <a:latin typeface="Arial" panose="020B0604020202020204" pitchFamily="34" charset="0"/>
                <a:ea typeface="Calibri Light"/>
                <a:cs typeface="Arial" panose="020B0604020202020204" pitchFamily="34" charset="0"/>
              </a:rPr>
            </a:br>
            <a:endParaRPr lang="en-GB" sz="3600" b="1">
              <a:latin typeface="Arial" panose="020B0604020202020204" pitchFamily="34" charset="0"/>
              <a:ea typeface="Calibri Light"/>
              <a:cs typeface="Arial" panose="020B0604020202020204" pitchFamily="34" charset="0"/>
            </a:endParaRPr>
          </a:p>
        </p:txBody>
      </p:sp>
      <p:pic>
        <p:nvPicPr>
          <p:cNvPr id="2050" name="Picture 2" descr="breach of lease claim ...">
            <a:extLst>
              <a:ext uri="{FF2B5EF4-FFF2-40B4-BE49-F238E27FC236}">
                <a16:creationId xmlns:a16="http://schemas.microsoft.com/office/drawing/2014/main" id="{882ABDB7-95D2-D039-B6BC-1334EF0B0F56}"/>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8DF6E904-3D2E-460D-FE6B-2B50B181B6D5}"/>
              </a:ext>
            </a:extLst>
          </p:cNvPr>
          <p:cNvSpPr>
            <a:spLocks noGrp="1"/>
          </p:cNvSpPr>
          <p:nvPr>
            <p:ph sz="half" idx="2"/>
          </p:nvPr>
        </p:nvSpPr>
        <p:spPr>
          <a:xfrm>
            <a:off x="4783756" y="590115"/>
            <a:ext cx="6979932" cy="5677770"/>
          </a:xfrm>
        </p:spPr>
        <p:txBody>
          <a:bodyPr vert="horz" lIns="91440" tIns="45720" rIns="91440" bIns="45720" rtlCol="0" anchor="t">
            <a:normAutofit/>
          </a:bodyPr>
          <a:lstStyle/>
          <a:p>
            <a:pPr algn="just">
              <a:lnSpc>
                <a:spcPct val="100000"/>
              </a:lnSpc>
              <a:spcBef>
                <a:spcPts val="600"/>
              </a:spcBef>
              <a:buNone/>
            </a:pPr>
            <a:r>
              <a:rPr lang="en-GB" sz="2000" b="1" dirty="0">
                <a:latin typeface="Arial" panose="020B0604020202020204" pitchFamily="34" charset="0"/>
                <a:ea typeface="+mn-lt"/>
                <a:cs typeface="Arial" panose="020B0604020202020204" pitchFamily="34" charset="0"/>
              </a:rPr>
              <a:t>   The Sales and Leasehold Management team operate within LBBD Housing, Education and Communities (HEC) division. We are responsible for managing and supporting leasehold properties, as well as facilitating home ownership through statutory schemes.</a:t>
            </a:r>
          </a:p>
          <a:p>
            <a:pPr>
              <a:lnSpc>
                <a:spcPct val="100000"/>
              </a:lnSpc>
              <a:spcBef>
                <a:spcPts val="600"/>
              </a:spcBef>
              <a:buNone/>
            </a:pPr>
            <a:endParaRPr lang="en-GB" sz="2000" b="1" dirty="0">
              <a:latin typeface="Arial" panose="020B0604020202020204" pitchFamily="34" charset="0"/>
              <a:ea typeface="+mn-lt"/>
              <a:cs typeface="Arial" panose="020B0604020202020204" pitchFamily="34" charset="0"/>
            </a:endParaRPr>
          </a:p>
          <a:p>
            <a:pPr>
              <a:lnSpc>
                <a:spcPct val="100000"/>
              </a:lnSpc>
              <a:spcBef>
                <a:spcPts val="600"/>
              </a:spcBef>
              <a:buNone/>
            </a:pPr>
            <a:r>
              <a:rPr lang="en-GB" sz="2000" b="1" dirty="0">
                <a:latin typeface="Arial" panose="020B0604020202020204" pitchFamily="34" charset="0"/>
                <a:ea typeface="+mn-lt"/>
                <a:cs typeface="Arial" panose="020B0604020202020204" pitchFamily="34" charset="0"/>
              </a:rPr>
              <a:t>    Our core responsibilities include:</a:t>
            </a:r>
          </a:p>
          <a:p>
            <a:pPr>
              <a:lnSpc>
                <a:spcPct val="100000"/>
              </a:lnSpc>
              <a:spcBef>
                <a:spcPts val="600"/>
              </a:spcBef>
              <a:buNone/>
            </a:pPr>
            <a:endParaRPr lang="en-GB" sz="2000" b="1" dirty="0">
              <a:latin typeface="Arial" panose="020B0604020202020204" pitchFamily="34" charset="0"/>
              <a:ea typeface="+mn-lt"/>
              <a:cs typeface="Arial" panose="020B0604020202020204" pitchFamily="34" charset="0"/>
            </a:endParaRPr>
          </a:p>
          <a:p>
            <a:pPr>
              <a:lnSpc>
                <a:spcPct val="100000"/>
              </a:lnSpc>
              <a:spcBef>
                <a:spcPts val="600"/>
              </a:spcBef>
              <a:buNone/>
            </a:pPr>
            <a:r>
              <a:rPr lang="en-GB" sz="2000" b="1" dirty="0">
                <a:latin typeface="Arial" panose="020B0604020202020204" pitchFamily="34" charset="0"/>
                <a:ea typeface="+mn-lt"/>
                <a:cs typeface="Arial" panose="020B0604020202020204" pitchFamily="34" charset="0"/>
              </a:rPr>
              <a:t>    Right to Buy (RTB) </a:t>
            </a:r>
          </a:p>
          <a:p>
            <a:pPr>
              <a:lnSpc>
                <a:spcPct val="100000"/>
              </a:lnSpc>
              <a:spcBef>
                <a:spcPts val="600"/>
              </a:spcBef>
              <a:buNone/>
            </a:pPr>
            <a:endParaRPr lang="en-GB" sz="2000" b="1" dirty="0">
              <a:latin typeface="Arial" panose="020B0604020202020204" pitchFamily="34" charset="0"/>
              <a:ea typeface="+mn-lt"/>
              <a:cs typeface="Arial" panose="020B0604020202020204" pitchFamily="34" charset="0"/>
            </a:endParaRPr>
          </a:p>
          <a:p>
            <a:pPr>
              <a:lnSpc>
                <a:spcPct val="100000"/>
              </a:lnSpc>
              <a:spcBef>
                <a:spcPts val="600"/>
              </a:spcBef>
              <a:buNone/>
            </a:pPr>
            <a:r>
              <a:rPr lang="en-GB" sz="2000" b="1" dirty="0">
                <a:latin typeface="Arial" panose="020B0604020202020204" pitchFamily="34" charset="0"/>
                <a:ea typeface="+mn-lt"/>
                <a:cs typeface="Arial" panose="020B0604020202020204" pitchFamily="34" charset="0"/>
              </a:rPr>
              <a:t>    Leasehold Management </a:t>
            </a:r>
          </a:p>
          <a:p>
            <a:pPr>
              <a:lnSpc>
                <a:spcPct val="100000"/>
              </a:lnSpc>
              <a:spcBef>
                <a:spcPts val="600"/>
              </a:spcBef>
              <a:buNone/>
            </a:pPr>
            <a:endParaRPr lang="en-GB" sz="2000" b="1" dirty="0">
              <a:latin typeface="Arial" panose="020B0604020202020204" pitchFamily="34" charset="0"/>
              <a:ea typeface="+mn-lt"/>
              <a:cs typeface="Arial" panose="020B0604020202020204" pitchFamily="34" charset="0"/>
            </a:endParaRPr>
          </a:p>
          <a:p>
            <a:pPr>
              <a:lnSpc>
                <a:spcPct val="100000"/>
              </a:lnSpc>
              <a:spcBef>
                <a:spcPts val="600"/>
              </a:spcBef>
              <a:buNone/>
            </a:pPr>
            <a:r>
              <a:rPr lang="en-GB" sz="2000" b="1" dirty="0">
                <a:latin typeface="Arial" panose="020B0604020202020204" pitchFamily="34" charset="0"/>
                <a:ea typeface="+mn-lt"/>
                <a:cs typeface="Arial" panose="020B0604020202020204" pitchFamily="34" charset="0"/>
              </a:rPr>
              <a:t>    Service Charges: </a:t>
            </a:r>
          </a:p>
          <a:p>
            <a:pPr>
              <a:lnSpc>
                <a:spcPct val="100000"/>
              </a:lnSpc>
              <a:spcBef>
                <a:spcPts val="600"/>
              </a:spcBef>
              <a:buNone/>
            </a:pPr>
            <a:endParaRPr lang="en-GB" sz="2000" b="1" dirty="0">
              <a:latin typeface="Arial" panose="020B0604020202020204" pitchFamily="34" charset="0"/>
              <a:ea typeface="+mn-lt"/>
              <a:cs typeface="Arial" panose="020B0604020202020204" pitchFamily="34" charset="0"/>
            </a:endParaRPr>
          </a:p>
          <a:p>
            <a:pPr>
              <a:lnSpc>
                <a:spcPct val="100000"/>
              </a:lnSpc>
              <a:spcBef>
                <a:spcPts val="600"/>
              </a:spcBef>
              <a:buNone/>
            </a:pPr>
            <a:r>
              <a:rPr lang="en-GB" sz="2000" b="1" dirty="0">
                <a:latin typeface="Arial" panose="020B0604020202020204" pitchFamily="34" charset="0"/>
                <a:ea typeface="+mn-lt"/>
                <a:cs typeface="Arial" panose="020B0604020202020204" pitchFamily="34" charset="0"/>
              </a:rPr>
              <a:t>    Section 20 Consultation</a:t>
            </a:r>
            <a:endParaRPr lang="en-GB" sz="2000" dirty="0">
              <a:latin typeface="Arial" panose="020B0604020202020204" pitchFamily="34" charset="0"/>
              <a:ea typeface="+mn-lt"/>
              <a:cs typeface="Arial" panose="020B0604020202020204" pitchFamily="34" charset="0"/>
            </a:endParaRPr>
          </a:p>
          <a:p>
            <a:pPr>
              <a:lnSpc>
                <a:spcPct val="100000"/>
              </a:lnSpc>
              <a:spcBef>
                <a:spcPts val="600"/>
              </a:spcBef>
              <a:buNone/>
            </a:pPr>
            <a:endParaRPr lang="en-GB" sz="2000" dirty="0">
              <a:latin typeface="Arial" panose="020B0604020202020204" pitchFamily="34" charset="0"/>
              <a:ea typeface="+mn-lt"/>
              <a:cs typeface="Arial" panose="020B0604020202020204" pitchFamily="34" charset="0"/>
            </a:endParaRPr>
          </a:p>
          <a:p>
            <a:pPr>
              <a:lnSpc>
                <a:spcPct val="100000"/>
              </a:lnSpc>
              <a:spcBef>
                <a:spcPts val="600"/>
              </a:spcBef>
              <a:buNone/>
            </a:pPr>
            <a:endParaRPr lang="en-GB" sz="2000" dirty="0">
              <a:latin typeface="Arial" panose="020B0604020202020204" pitchFamily="34" charset="0"/>
              <a:ea typeface="+mn-lt"/>
              <a:cs typeface="Arial" panose="020B0604020202020204" pitchFamily="34" charset="0"/>
            </a:endParaRPr>
          </a:p>
          <a:p>
            <a:pPr>
              <a:lnSpc>
                <a:spcPct val="100000"/>
              </a:lnSpc>
              <a:spcBef>
                <a:spcPts val="600"/>
              </a:spcBef>
              <a:buNone/>
            </a:pPr>
            <a:endParaRPr lang="en-GB" sz="2000" dirty="0">
              <a:latin typeface="Arial" panose="020B0604020202020204" pitchFamily="34" charset="0"/>
              <a:ea typeface="+mn-lt"/>
              <a:cs typeface="Arial" panose="020B0604020202020204" pitchFamily="34" charset="0"/>
            </a:endParaRPr>
          </a:p>
          <a:p>
            <a:pPr>
              <a:lnSpc>
                <a:spcPct val="100000"/>
              </a:lnSpc>
              <a:spcBef>
                <a:spcPts val="600"/>
              </a:spcBef>
              <a:buNone/>
            </a:pPr>
            <a:endParaRPr lang="en-GB" sz="2000" dirty="0">
              <a:latin typeface="Arial" panose="020B0604020202020204" pitchFamily="34" charset="0"/>
              <a:ea typeface="+mn-lt"/>
              <a:cs typeface="Arial" panose="020B0604020202020204" pitchFamily="34" charset="0"/>
            </a:endParaRPr>
          </a:p>
          <a:p>
            <a:pPr>
              <a:lnSpc>
                <a:spcPct val="100000"/>
              </a:lnSpc>
              <a:spcBef>
                <a:spcPts val="600"/>
              </a:spcBef>
              <a:buNone/>
            </a:pPr>
            <a:endParaRPr lang="en-GB" sz="2000" dirty="0">
              <a:latin typeface="Arial" panose="020B0604020202020204" pitchFamily="34" charset="0"/>
              <a:ea typeface="+mn-lt"/>
              <a:cs typeface="Arial" panose="020B0604020202020204" pitchFamily="34" charset="0"/>
            </a:endParaRPr>
          </a:p>
          <a:p>
            <a:pPr>
              <a:lnSpc>
                <a:spcPct val="100000"/>
              </a:lnSpc>
              <a:spcBef>
                <a:spcPts val="600"/>
              </a:spcBef>
              <a:buNone/>
            </a:pPr>
            <a:endParaRPr lang="en-GB" sz="2000" dirty="0">
              <a:latin typeface="Arial" panose="020B0604020202020204" pitchFamily="34" charset="0"/>
              <a:ea typeface="+mn-lt"/>
              <a:cs typeface="Arial" panose="020B0604020202020204" pitchFamily="34" charset="0"/>
            </a:endParaRPr>
          </a:p>
          <a:p>
            <a:pPr>
              <a:lnSpc>
                <a:spcPct val="100000"/>
              </a:lnSpc>
              <a:spcBef>
                <a:spcPts val="600"/>
              </a:spcBef>
              <a:buNone/>
            </a:pPr>
            <a:endParaRPr lang="en-GB" sz="2000" dirty="0">
              <a:latin typeface="Arial" panose="020B0604020202020204" pitchFamily="34" charset="0"/>
              <a:ea typeface="+mn-lt"/>
              <a:cs typeface="Arial" panose="020B0604020202020204" pitchFamily="34" charset="0"/>
            </a:endParaRPr>
          </a:p>
          <a:p>
            <a:pPr>
              <a:lnSpc>
                <a:spcPct val="100000"/>
              </a:lnSpc>
              <a:spcBef>
                <a:spcPts val="600"/>
              </a:spcBef>
              <a:buNone/>
            </a:pPr>
            <a:endParaRPr lang="en-GB" sz="2000" dirty="0">
              <a:latin typeface="Arial" panose="020B0604020202020204" pitchFamily="34" charset="0"/>
              <a:ea typeface="+mn-lt"/>
              <a:cs typeface="Arial" panose="020B0604020202020204" pitchFamily="34" charset="0"/>
            </a:endParaRPr>
          </a:p>
          <a:p>
            <a:pPr>
              <a:lnSpc>
                <a:spcPct val="100000"/>
              </a:lnSpc>
              <a:spcBef>
                <a:spcPts val="600"/>
              </a:spcBef>
              <a:buNone/>
            </a:pPr>
            <a:endParaRPr lang="en-GB" sz="2000" dirty="0">
              <a:latin typeface="Arial" panose="020B0604020202020204" pitchFamily="34" charset="0"/>
              <a:ea typeface="+mn-lt"/>
              <a:cs typeface="Arial" panose="020B0604020202020204" pitchFamily="34" charset="0"/>
            </a:endParaRPr>
          </a:p>
          <a:p>
            <a:pPr>
              <a:lnSpc>
                <a:spcPct val="100000"/>
              </a:lnSpc>
              <a:spcBef>
                <a:spcPts val="600"/>
              </a:spcBef>
              <a:buNone/>
            </a:pPr>
            <a:endParaRPr lang="en-GB" sz="2000" dirty="0">
              <a:latin typeface="Arial" panose="020B0604020202020204" pitchFamily="34" charset="0"/>
              <a:ea typeface="+mn-lt"/>
              <a:cs typeface="Arial" panose="020B0604020202020204" pitchFamily="34" charset="0"/>
            </a:endParaRPr>
          </a:p>
          <a:p>
            <a:pPr marL="0" indent="0">
              <a:buNone/>
            </a:pPr>
            <a:endParaRPr lang="en-GB" sz="2400" dirty="0"/>
          </a:p>
        </p:txBody>
      </p:sp>
    </p:spTree>
    <p:extLst>
      <p:ext uri="{BB962C8B-B14F-4D97-AF65-F5344CB8AC3E}">
        <p14:creationId xmlns:p14="http://schemas.microsoft.com/office/powerpoint/2010/main" val="2967963157"/>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easeholder Rights and Responsibilities">
            <a:extLst>
              <a:ext uri="{FF2B5EF4-FFF2-40B4-BE49-F238E27FC236}">
                <a16:creationId xmlns:a16="http://schemas.microsoft.com/office/drawing/2014/main" id="{F19AF9B7-4BE3-7B3D-E4C3-B08FB5EB5FFE}"/>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338203" y="-845368"/>
            <a:ext cx="12488448" cy="88401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CE9FAD7-254C-8EB6-037B-FBB596EC99A6}"/>
              </a:ext>
            </a:extLst>
          </p:cNvPr>
          <p:cNvSpPr>
            <a:spLocks noGrp="1"/>
          </p:cNvSpPr>
          <p:nvPr>
            <p:ph type="title"/>
          </p:nvPr>
        </p:nvSpPr>
        <p:spPr/>
        <p:txBody>
          <a:bodyPr/>
          <a:lstStyle/>
          <a:p>
            <a:r>
              <a:rPr lang="en-GB" b="1">
                <a:ea typeface="Calibri Light"/>
                <a:cs typeface="Calibri Light"/>
              </a:rPr>
              <a:t>Meet the </a:t>
            </a:r>
            <a:br>
              <a:rPr lang="en-GB" b="1">
                <a:ea typeface="Calibri Light"/>
                <a:cs typeface="Calibri Light"/>
              </a:rPr>
            </a:br>
            <a:r>
              <a:rPr lang="en-GB" b="1">
                <a:ea typeface="Calibri Light"/>
                <a:cs typeface="Calibri Light"/>
              </a:rPr>
              <a:t>RTB Team</a:t>
            </a:r>
            <a:endParaRPr lang="en-GB" b="1"/>
          </a:p>
        </p:txBody>
      </p:sp>
      <p:sp>
        <p:nvSpPr>
          <p:cNvPr id="3" name="Content Placeholder 2">
            <a:extLst>
              <a:ext uri="{FF2B5EF4-FFF2-40B4-BE49-F238E27FC236}">
                <a16:creationId xmlns:a16="http://schemas.microsoft.com/office/drawing/2014/main" id="{ED8BD23C-F867-F4A3-8EFA-97A187B37C97}"/>
              </a:ext>
            </a:extLst>
          </p:cNvPr>
          <p:cNvSpPr>
            <a:spLocks noGrp="1"/>
          </p:cNvSpPr>
          <p:nvPr>
            <p:ph sz="half" idx="1"/>
          </p:nvPr>
        </p:nvSpPr>
        <p:spPr>
          <a:xfrm>
            <a:off x="5330268" y="801598"/>
            <a:ext cx="6257868" cy="5254804"/>
          </a:xfrm>
        </p:spPr>
        <p:txBody>
          <a:bodyPr vert="horz" lIns="91440" tIns="45720" rIns="91440" bIns="45720" rtlCol="0" anchor="t">
            <a:normAutofit fontScale="92500" lnSpcReduction="20000"/>
          </a:bodyPr>
          <a:lstStyle/>
          <a:p>
            <a:pPr marL="0" indent="0">
              <a:buNone/>
            </a:pPr>
            <a:r>
              <a:rPr lang="en-US" sz="1600" b="1" dirty="0">
                <a:latin typeface="Arial" panose="020B0604020202020204" pitchFamily="34" charset="0"/>
                <a:cs typeface="Arial" panose="020B0604020202020204" pitchFamily="34" charset="0"/>
              </a:rPr>
              <a:t>The Right to Buy section processes applications from eligible council tenants who wish to purchase their homes. The team guide residents through the statutory process, ensuring legal compliance and supporting tenants from initial enquiry to completion of the sale.</a:t>
            </a:r>
            <a:endParaRPr lang="en-GB" sz="1600" b="1" dirty="0">
              <a:latin typeface="Arial" panose="020B0604020202020204" pitchFamily="34" charset="0"/>
              <a:ea typeface="+mn-lt"/>
              <a:cs typeface="Arial" panose="020B0604020202020204" pitchFamily="34" charset="0"/>
            </a:endParaRPr>
          </a:p>
          <a:p>
            <a:r>
              <a:rPr lang="en-GB" sz="1600" b="1" dirty="0">
                <a:latin typeface="Arial" panose="020B0604020202020204" pitchFamily="34" charset="0"/>
                <a:cs typeface="Arial" panose="020B0604020202020204" pitchFamily="34" charset="0"/>
              </a:rPr>
              <a:t>Following the Government’s announcement in October 2024, which saw the discount entitlement reduced. There was a huge surge in applications during the 3-week period,</a:t>
            </a:r>
          </a:p>
          <a:p>
            <a:r>
              <a:rPr lang="en-GB" sz="1600" b="1" dirty="0">
                <a:latin typeface="Arial" panose="020B0604020202020204" pitchFamily="34" charset="0"/>
                <a:cs typeface="Arial" panose="020B0604020202020204" pitchFamily="34" charset="0"/>
              </a:rPr>
              <a:t>Over 1000 applications were submitted.</a:t>
            </a:r>
          </a:p>
          <a:p>
            <a:r>
              <a:rPr lang="en-GB" sz="1600" b="1" dirty="0">
                <a:latin typeface="Arial" panose="020B0604020202020204" pitchFamily="34" charset="0"/>
                <a:cs typeface="Arial" panose="020B0604020202020204" pitchFamily="34" charset="0"/>
              </a:rPr>
              <a:t>This had an impact on the rest of the team and affected response times.</a:t>
            </a:r>
          </a:p>
          <a:p>
            <a:r>
              <a:rPr lang="en-GB" sz="1600" b="1" dirty="0">
                <a:latin typeface="Arial" panose="020B0604020202020204" pitchFamily="34" charset="0"/>
                <a:cs typeface="Arial" panose="020B0604020202020204" pitchFamily="34" charset="0"/>
              </a:rPr>
              <a:t>We are still working through some application and have around 800 active applications </a:t>
            </a:r>
          </a:p>
          <a:p>
            <a:pPr marL="0" indent="0">
              <a:buNone/>
            </a:pPr>
            <a:r>
              <a:rPr lang="en-GB" sz="1600" b="1" dirty="0">
                <a:latin typeface="Arial" panose="020B0604020202020204" pitchFamily="34" charset="0"/>
                <a:cs typeface="Arial" panose="020B0604020202020204" pitchFamily="34" charset="0"/>
              </a:rPr>
              <a:t>The Team</a:t>
            </a:r>
          </a:p>
          <a:p>
            <a:pPr marL="0" indent="0">
              <a:buNone/>
            </a:pPr>
            <a:r>
              <a:rPr lang="en-GB" sz="1600" b="1" dirty="0">
                <a:latin typeface="Arial" panose="020B0604020202020204" pitchFamily="34" charset="0"/>
                <a:cs typeface="Arial" panose="020B0604020202020204" pitchFamily="34" charset="0"/>
              </a:rPr>
              <a:t>Senior Sales and Leasehold Manager - Katja Bhatti </a:t>
            </a:r>
          </a:p>
          <a:p>
            <a:pPr marL="0" indent="0">
              <a:buNone/>
            </a:pPr>
            <a:r>
              <a:rPr lang="en-GB" sz="1600" b="1" dirty="0">
                <a:latin typeface="Arial" panose="020B0604020202020204" pitchFamily="34" charset="0"/>
                <a:cs typeface="Arial" panose="020B0604020202020204" pitchFamily="34" charset="0"/>
              </a:rPr>
              <a:t>2 x Sales &amp; Leasehold Management Officers </a:t>
            </a:r>
          </a:p>
          <a:p>
            <a:pPr marL="0" indent="0">
              <a:spcBef>
                <a:spcPts val="0"/>
              </a:spcBef>
              <a:buNone/>
            </a:pPr>
            <a:r>
              <a:rPr lang="en-GB" sz="1600" b="1" dirty="0">
                <a:latin typeface="Arial" panose="020B0604020202020204" pitchFamily="34" charset="0"/>
                <a:cs typeface="Arial" panose="020B0604020202020204" pitchFamily="34" charset="0"/>
              </a:rPr>
              <a:t>1 x Assistant RTB Officer  </a:t>
            </a:r>
          </a:p>
          <a:p>
            <a:pPr marL="0" indent="0">
              <a:buNone/>
            </a:pPr>
            <a:endParaRPr lang="en-GB" sz="2400" dirty="0"/>
          </a:p>
        </p:txBody>
      </p:sp>
    </p:spTree>
    <p:extLst>
      <p:ext uri="{BB962C8B-B14F-4D97-AF65-F5344CB8AC3E}">
        <p14:creationId xmlns:p14="http://schemas.microsoft.com/office/powerpoint/2010/main" val="3510462114"/>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47BB7-E4E0-9B83-D042-9E899E82BECC}"/>
            </a:ext>
          </a:extLst>
        </p:cNvPr>
        <p:cNvGrpSpPr/>
        <p:nvPr/>
      </p:nvGrpSpPr>
      <p:grpSpPr>
        <a:xfrm>
          <a:off x="0" y="0"/>
          <a:ext cx="0" cy="0"/>
          <a:chOff x="0" y="0"/>
          <a:chExt cx="0" cy="0"/>
        </a:xfrm>
      </p:grpSpPr>
      <p:pic>
        <p:nvPicPr>
          <p:cNvPr id="4098" name="Picture 2" descr="Team Management: The Key to Success, by ...">
            <a:extLst>
              <a:ext uri="{FF2B5EF4-FFF2-40B4-BE49-F238E27FC236}">
                <a16:creationId xmlns:a16="http://schemas.microsoft.com/office/drawing/2014/main" id="{FAC11482-71FE-B2C5-E54C-136A749C4816}"/>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27214" y="0"/>
            <a:ext cx="1224642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7968786-6AF9-D3DF-39E7-B37F5EA8A33C}"/>
              </a:ext>
            </a:extLst>
          </p:cNvPr>
          <p:cNvSpPr>
            <a:spLocks noGrp="1"/>
          </p:cNvSpPr>
          <p:nvPr>
            <p:ph type="title"/>
          </p:nvPr>
        </p:nvSpPr>
        <p:spPr/>
        <p:txBody>
          <a:bodyPr/>
          <a:lstStyle/>
          <a:p>
            <a:r>
              <a:rPr lang="en-GB" b="1"/>
              <a:t>Meet the</a:t>
            </a:r>
            <a:br>
              <a:rPr lang="en-GB" b="1"/>
            </a:br>
            <a:r>
              <a:rPr lang="en-GB" b="1"/>
              <a:t>Leasehold Management Team </a:t>
            </a:r>
          </a:p>
        </p:txBody>
      </p:sp>
      <p:sp>
        <p:nvSpPr>
          <p:cNvPr id="3" name="Content Placeholder 2">
            <a:extLst>
              <a:ext uri="{FF2B5EF4-FFF2-40B4-BE49-F238E27FC236}">
                <a16:creationId xmlns:a16="http://schemas.microsoft.com/office/drawing/2014/main" id="{C27D0940-03B4-4D15-9D86-4A4F1E44AE02}"/>
              </a:ext>
            </a:extLst>
          </p:cNvPr>
          <p:cNvSpPr>
            <a:spLocks noGrp="1"/>
          </p:cNvSpPr>
          <p:nvPr>
            <p:ph sz="half" idx="1"/>
          </p:nvPr>
        </p:nvSpPr>
        <p:spPr>
          <a:xfrm>
            <a:off x="5330268" y="337457"/>
            <a:ext cx="6257868" cy="6520543"/>
          </a:xfrm>
        </p:spPr>
        <p:txBody>
          <a:bodyPr vert="horz" lIns="91440" tIns="45720" rIns="91440" bIns="45720" rtlCol="0" anchor="t">
            <a:normAutofit fontScale="62500" lnSpcReduction="20000"/>
          </a:bodyPr>
          <a:lstStyle/>
          <a:p>
            <a:pPr marL="0" indent="0" algn="ctr">
              <a:buNone/>
            </a:pPr>
            <a:r>
              <a:rPr lang="en-GB" sz="2600" b="1" u="sng" dirty="0">
                <a:latin typeface="Arial" panose="020B0604020202020204" pitchFamily="34" charset="0"/>
                <a:ea typeface="+mn-lt"/>
                <a:cs typeface="Arial" panose="020B0604020202020204" pitchFamily="34" charset="0"/>
              </a:rPr>
              <a:t>The Leasehold Management team</a:t>
            </a:r>
          </a:p>
          <a:p>
            <a:pPr marL="0" indent="0">
              <a:buNone/>
            </a:pPr>
            <a:r>
              <a:rPr lang="en-GB" sz="2400" b="1" u="sng" dirty="0">
                <a:latin typeface="Arial" panose="020B0604020202020204" pitchFamily="34" charset="0"/>
                <a:cs typeface="Arial" panose="020B0604020202020204" pitchFamily="34" charset="0"/>
              </a:rPr>
              <a:t>Key Activities</a:t>
            </a:r>
          </a:p>
          <a:p>
            <a:pPr marL="285750" indent="-285750">
              <a:buFont typeface="Arial" panose="020B0604020202020204" pitchFamily="34" charset="0"/>
              <a:buChar char="•"/>
            </a:pPr>
            <a:r>
              <a:rPr lang="en-GB" sz="2400" b="1" dirty="0">
                <a:latin typeface="Arial" panose="020B0604020202020204" pitchFamily="34" charset="0"/>
                <a:cs typeface="Arial" panose="020B0604020202020204" pitchFamily="34" charset="0"/>
              </a:rPr>
              <a:t>Responding to leaseholder enquiries</a:t>
            </a:r>
          </a:p>
          <a:p>
            <a:pPr marL="285750" indent="-285750">
              <a:buFont typeface="Arial" panose="020B0604020202020204" pitchFamily="34" charset="0"/>
              <a:buChar char="•"/>
            </a:pPr>
            <a:r>
              <a:rPr lang="en-GB" sz="2400" b="1" dirty="0">
                <a:latin typeface="Arial" panose="020B0604020202020204" pitchFamily="34" charset="0"/>
                <a:cs typeface="Arial" panose="020B0604020202020204" pitchFamily="34" charset="0"/>
              </a:rPr>
              <a:t>Ensuring compliance with lease terms.</a:t>
            </a:r>
          </a:p>
          <a:p>
            <a:pPr marL="285750" indent="-285750">
              <a:spcBef>
                <a:spcPts val="0"/>
              </a:spcBef>
              <a:buFont typeface="Arial" panose="020B0604020202020204" pitchFamily="34" charset="0"/>
              <a:buChar char="•"/>
            </a:pPr>
            <a:r>
              <a:rPr lang="en-GB" sz="2400" b="1" dirty="0">
                <a:latin typeface="Arial" panose="020B0604020202020204" pitchFamily="34" charset="0"/>
                <a:cs typeface="Arial" panose="020B0604020202020204" pitchFamily="34" charset="0"/>
              </a:rPr>
              <a:t>Processing pre-sale enquiries and notices of assignment</a:t>
            </a:r>
          </a:p>
          <a:p>
            <a:pPr marL="285750" indent="-285750">
              <a:spcBef>
                <a:spcPts val="0"/>
              </a:spcBef>
              <a:buFont typeface="Arial" panose="020B0604020202020204" pitchFamily="34" charset="0"/>
              <a:buChar char="•"/>
            </a:pPr>
            <a:r>
              <a:rPr lang="en-GB" sz="2400" b="1" dirty="0">
                <a:latin typeface="Arial" panose="020B0604020202020204" pitchFamily="34" charset="0"/>
                <a:cs typeface="Arial" panose="020B0604020202020204" pitchFamily="34" charset="0"/>
              </a:rPr>
              <a:t>Handling permission to alter applications</a:t>
            </a:r>
          </a:p>
          <a:p>
            <a:pPr marL="285750" indent="-285750">
              <a:spcBef>
                <a:spcPts val="0"/>
              </a:spcBef>
              <a:buFont typeface="Arial" panose="020B0604020202020204" pitchFamily="34" charset="0"/>
              <a:buChar char="•"/>
            </a:pPr>
            <a:r>
              <a:rPr lang="en-GB" sz="2400" b="1" dirty="0">
                <a:latin typeface="Arial" panose="020B0604020202020204" pitchFamily="34" charset="0"/>
                <a:cs typeface="Arial" panose="020B0604020202020204" pitchFamily="34" charset="0"/>
              </a:rPr>
              <a:t>Monitoring and reviewing sub-let data</a:t>
            </a:r>
          </a:p>
          <a:p>
            <a:pPr marL="285750" indent="-285750">
              <a:buFont typeface="Arial" panose="020B0604020202020204" pitchFamily="34" charset="0"/>
              <a:buChar char="•"/>
            </a:pPr>
            <a:endParaRPr lang="en-GB" sz="2400" b="1" dirty="0">
              <a:latin typeface="Arial" panose="020B0604020202020204" pitchFamily="34" charset="0"/>
              <a:cs typeface="Arial" panose="020B0604020202020204" pitchFamily="34" charset="0"/>
            </a:endParaRPr>
          </a:p>
          <a:p>
            <a:pPr marL="0" indent="0">
              <a:spcBef>
                <a:spcPts val="0"/>
              </a:spcBef>
              <a:buNone/>
            </a:pPr>
            <a:r>
              <a:rPr lang="en-GB" sz="2400" b="1" u="sng" dirty="0">
                <a:latin typeface="Arial" panose="020B0604020202020204" pitchFamily="34" charset="0"/>
                <a:cs typeface="Arial" panose="020B0604020202020204" pitchFamily="34" charset="0"/>
              </a:rPr>
              <a:t>Progress to date</a:t>
            </a:r>
          </a:p>
          <a:p>
            <a:pPr marL="285750" indent="-285750">
              <a:spcBef>
                <a:spcPts val="0"/>
              </a:spcBef>
              <a:buFont typeface="Arial" panose="020B0604020202020204" pitchFamily="34" charset="0"/>
              <a:buChar char="•"/>
            </a:pPr>
            <a:r>
              <a:rPr lang="en-GB" sz="2400" b="1" dirty="0">
                <a:latin typeface="Arial" panose="020B0604020202020204" pitchFamily="34" charset="0"/>
                <a:cs typeface="Arial" panose="020B0604020202020204" pitchFamily="34" charset="0"/>
              </a:rPr>
              <a:t>Review of processes has improved response times to leaseholder queries</a:t>
            </a:r>
          </a:p>
          <a:p>
            <a:pPr marL="285750" indent="-285750">
              <a:spcBef>
                <a:spcPts val="0"/>
              </a:spcBef>
              <a:buFont typeface="Arial" panose="020B0604020202020204" pitchFamily="34" charset="0"/>
              <a:buChar char="•"/>
            </a:pPr>
            <a:r>
              <a:rPr lang="en-GB" sz="2400" b="1" dirty="0">
                <a:latin typeface="Arial" panose="020B0604020202020204" pitchFamily="34" charset="0"/>
                <a:cs typeface="Arial" panose="020B0604020202020204" pitchFamily="34" charset="0"/>
              </a:rPr>
              <a:t>Improved communication and ways of working between teams resulting in clear lines of responsibility.</a:t>
            </a:r>
          </a:p>
          <a:p>
            <a:pPr marL="285750" indent="-285750">
              <a:spcBef>
                <a:spcPts val="0"/>
              </a:spcBef>
              <a:buFont typeface="Arial" panose="020B0604020202020204" pitchFamily="34" charset="0"/>
              <a:buChar char="•"/>
            </a:pPr>
            <a:r>
              <a:rPr lang="en-GB" sz="2400" b="1" dirty="0">
                <a:latin typeface="Arial" panose="020B0604020202020204" pitchFamily="34" charset="0"/>
                <a:cs typeface="Arial" panose="020B0604020202020204" pitchFamily="34" charset="0"/>
              </a:rPr>
              <a:t>Finalised Leasehold Management policy document</a:t>
            </a:r>
          </a:p>
          <a:p>
            <a:pPr marL="285750" indent="-285750">
              <a:spcBef>
                <a:spcPts val="0"/>
              </a:spcBef>
              <a:buFont typeface="Arial" panose="020B0604020202020204" pitchFamily="34" charset="0"/>
              <a:buChar char="•"/>
            </a:pPr>
            <a:r>
              <a:rPr lang="en-GB" sz="2400" b="1" dirty="0">
                <a:latin typeface="Arial" panose="020B0604020202020204" pitchFamily="34" charset="0"/>
                <a:cs typeface="Arial" panose="020B0604020202020204" pitchFamily="34" charset="0"/>
              </a:rPr>
              <a:t>Increased visibility of subletting activity on Open Housing</a:t>
            </a:r>
          </a:p>
          <a:p>
            <a:pPr marL="285750" indent="-285750">
              <a:spcBef>
                <a:spcPts val="0"/>
              </a:spcBef>
              <a:buFont typeface="Arial" panose="020B0604020202020204" pitchFamily="34" charset="0"/>
              <a:buChar char="•"/>
            </a:pPr>
            <a:r>
              <a:rPr lang="en-GB" sz="2400" b="1" dirty="0">
                <a:latin typeface="Arial" panose="020B0604020202020204" pitchFamily="34" charset="0"/>
                <a:cs typeface="Arial" panose="020B0604020202020204" pitchFamily="34" charset="0"/>
              </a:rPr>
              <a:t>Formally recognised Saddler House Committee Residents Association </a:t>
            </a:r>
          </a:p>
          <a:p>
            <a:pPr marL="0" indent="0">
              <a:spcBef>
                <a:spcPts val="0"/>
              </a:spcBef>
              <a:buNone/>
            </a:pPr>
            <a:endParaRPr lang="en-GB" sz="2100" b="1" dirty="0">
              <a:latin typeface="Arial" panose="020B0604020202020204" pitchFamily="34" charset="0"/>
              <a:cs typeface="Arial" panose="020B0604020202020204" pitchFamily="34" charset="0"/>
            </a:endParaRPr>
          </a:p>
          <a:p>
            <a:pPr marL="0" indent="0">
              <a:spcBef>
                <a:spcPts val="0"/>
              </a:spcBef>
              <a:buNone/>
            </a:pPr>
            <a:r>
              <a:rPr lang="en-GB" sz="2600" b="1" u="sng" dirty="0">
                <a:latin typeface="Arial" panose="020B0604020202020204" pitchFamily="34" charset="0"/>
                <a:cs typeface="Arial" panose="020B0604020202020204" pitchFamily="34" charset="0"/>
              </a:rPr>
              <a:t>The Team </a:t>
            </a:r>
            <a:endParaRPr lang="en-GB" sz="2600" b="1" u="sng" dirty="0">
              <a:latin typeface="Arial" panose="020B0604020202020204" pitchFamily="34" charset="0"/>
              <a:ea typeface="+mn-lt"/>
              <a:cs typeface="Arial" panose="020B0604020202020204" pitchFamily="34" charset="0"/>
            </a:endParaRPr>
          </a:p>
          <a:p>
            <a:pPr>
              <a:spcBef>
                <a:spcPts val="0"/>
              </a:spcBef>
            </a:pPr>
            <a:r>
              <a:rPr lang="en-GB" sz="2600" b="1" dirty="0">
                <a:latin typeface="Arial" panose="020B0604020202020204" pitchFamily="34" charset="0"/>
                <a:ea typeface="+mn-lt"/>
                <a:cs typeface="Arial" panose="020B0604020202020204" pitchFamily="34" charset="0"/>
              </a:rPr>
              <a:t>Senior Sales and Leasehold Management Officers  Jumoke Ezomo, Sunita Sunassee</a:t>
            </a:r>
          </a:p>
          <a:p>
            <a:pPr>
              <a:spcBef>
                <a:spcPts val="0"/>
              </a:spcBef>
            </a:pPr>
            <a:r>
              <a:rPr lang="en-GB" sz="2600" b="1" dirty="0">
                <a:latin typeface="Arial" panose="020B0604020202020204" pitchFamily="34" charset="0"/>
                <a:ea typeface="+mn-lt"/>
                <a:cs typeface="Arial" panose="020B0604020202020204" pitchFamily="34" charset="0"/>
              </a:rPr>
              <a:t>4 x Sales and Leasehold Management Officers</a:t>
            </a:r>
            <a:endParaRPr lang="en-GB" sz="2600" b="1" dirty="0">
              <a:latin typeface="Arial" panose="020B0604020202020204" pitchFamily="34" charset="0"/>
              <a:cs typeface="Arial" panose="020B0604020202020204" pitchFamily="34" charset="0"/>
            </a:endParaRPr>
          </a:p>
          <a:p>
            <a:pPr>
              <a:spcBef>
                <a:spcPts val="0"/>
              </a:spcBef>
            </a:pPr>
            <a:r>
              <a:rPr lang="en-GB" sz="2600" b="1" dirty="0">
                <a:latin typeface="Arial" panose="020B0604020202020204" pitchFamily="34" charset="0"/>
                <a:ea typeface="+mn-lt"/>
                <a:cs typeface="Arial" panose="020B0604020202020204" pitchFamily="34" charset="0"/>
              </a:rPr>
              <a:t>1 x Leasehold Management Support Officer  </a:t>
            </a:r>
          </a:p>
          <a:p>
            <a:pPr marL="0" indent="0">
              <a:spcBef>
                <a:spcPts val="0"/>
              </a:spcBef>
              <a:buNone/>
            </a:pPr>
            <a:endParaRPr lang="en-GB" sz="2100" dirty="0">
              <a:latin typeface="Arial" panose="020B0604020202020204" pitchFamily="34" charset="0"/>
              <a:ea typeface="+mn-lt"/>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pPr marL="0" indent="0">
              <a:buNone/>
            </a:pPr>
            <a:endParaRPr lang="en-GB" sz="2400" dirty="0"/>
          </a:p>
        </p:txBody>
      </p:sp>
    </p:spTree>
    <p:extLst>
      <p:ext uri="{BB962C8B-B14F-4D97-AF65-F5344CB8AC3E}">
        <p14:creationId xmlns:p14="http://schemas.microsoft.com/office/powerpoint/2010/main" val="1084190373"/>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B0E3FD-AFB3-F3B0-145A-4C0B0D9E00B3}"/>
              </a:ext>
            </a:extLst>
          </p:cNvPr>
          <p:cNvSpPr txBox="1"/>
          <p:nvPr/>
        </p:nvSpPr>
        <p:spPr>
          <a:xfrm>
            <a:off x="2889849" y="381290"/>
            <a:ext cx="5538158" cy="984885"/>
          </a:xfrm>
          <a:prstGeom prst="rect">
            <a:avLst/>
          </a:prstGeom>
          <a:noFill/>
        </p:spPr>
        <p:txBody>
          <a:bodyPr wrap="square" lIns="91440" tIns="45720" rIns="91440" bIns="45720" rtlCol="0" anchor="t">
            <a:spAutoFit/>
          </a:bodyPr>
          <a:lstStyle/>
          <a:p>
            <a:pPr algn="ctr"/>
            <a:r>
              <a:rPr lang="en-GB" sz="2000" b="1">
                <a:latin typeface="Arial"/>
                <a:cs typeface="Arial"/>
              </a:rPr>
              <a:t>Leasehold Management Sublet and Assignment Data</a:t>
            </a:r>
          </a:p>
          <a:p>
            <a:endParaRPr lang="en-GB"/>
          </a:p>
        </p:txBody>
      </p:sp>
      <p:graphicFrame>
        <p:nvGraphicFramePr>
          <p:cNvPr id="5" name="Table 4">
            <a:extLst>
              <a:ext uri="{FF2B5EF4-FFF2-40B4-BE49-F238E27FC236}">
                <a16:creationId xmlns:a16="http://schemas.microsoft.com/office/drawing/2014/main" id="{F642F240-EA0C-BDA3-2FEC-458FA62E35E4}"/>
              </a:ext>
            </a:extLst>
          </p:cNvPr>
          <p:cNvGraphicFramePr>
            <a:graphicFrameLocks noGrp="1"/>
          </p:cNvGraphicFramePr>
          <p:nvPr>
            <p:extLst>
              <p:ext uri="{D42A27DB-BD31-4B8C-83A1-F6EECF244321}">
                <p14:modId xmlns:p14="http://schemas.microsoft.com/office/powerpoint/2010/main" val="2915412046"/>
              </p:ext>
            </p:extLst>
          </p:nvPr>
        </p:nvGraphicFramePr>
        <p:xfrm>
          <a:off x="400833" y="1628384"/>
          <a:ext cx="4133507" cy="2642991"/>
        </p:xfrm>
        <a:graphic>
          <a:graphicData uri="http://schemas.openxmlformats.org/drawingml/2006/table">
            <a:tbl>
              <a:tblPr/>
              <a:tblGrid>
                <a:gridCol w="1243880">
                  <a:extLst>
                    <a:ext uri="{9D8B030D-6E8A-4147-A177-3AD203B41FA5}">
                      <a16:colId xmlns:a16="http://schemas.microsoft.com/office/drawing/2014/main" val="3510663849"/>
                    </a:ext>
                  </a:extLst>
                </a:gridCol>
                <a:gridCol w="1320426">
                  <a:extLst>
                    <a:ext uri="{9D8B030D-6E8A-4147-A177-3AD203B41FA5}">
                      <a16:colId xmlns:a16="http://schemas.microsoft.com/office/drawing/2014/main" val="3693866211"/>
                    </a:ext>
                  </a:extLst>
                </a:gridCol>
                <a:gridCol w="1569201">
                  <a:extLst>
                    <a:ext uri="{9D8B030D-6E8A-4147-A177-3AD203B41FA5}">
                      <a16:colId xmlns:a16="http://schemas.microsoft.com/office/drawing/2014/main" val="424177868"/>
                    </a:ext>
                  </a:extLst>
                </a:gridCol>
              </a:tblGrid>
              <a:tr h="755139">
                <a:tc>
                  <a:txBody>
                    <a:bodyPr/>
                    <a:lstStyle/>
                    <a:p>
                      <a:pPr algn="ctr" fontAlgn="b">
                        <a:buNone/>
                      </a:pPr>
                      <a:r>
                        <a:rPr lang="en-GB" sz="1100" b="1" i="0" u="none" strike="noStrike">
                          <a:solidFill>
                            <a:srgbClr val="FFFFFF"/>
                          </a:solidFill>
                          <a:effectLst/>
                          <a:latin typeface="Calibri" panose="020F0502020204030204" pitchFamily="34" charset="0"/>
                        </a:rPr>
                        <a:t>Financial Year</a:t>
                      </a:r>
                    </a:p>
                  </a:txBody>
                  <a:tcPr marL="6350" marR="6350" marT="6350"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5B9BD5"/>
                    </a:solidFill>
                  </a:tcPr>
                </a:tc>
                <a:tc>
                  <a:txBody>
                    <a:bodyPr/>
                    <a:lstStyle/>
                    <a:p>
                      <a:pPr algn="ctr" fontAlgn="b">
                        <a:buNone/>
                      </a:pPr>
                      <a:r>
                        <a:rPr lang="en-GB" sz="1100" b="1" i="0" u="none" strike="noStrike">
                          <a:solidFill>
                            <a:srgbClr val="FFFFFF"/>
                          </a:solidFill>
                          <a:effectLst/>
                          <a:latin typeface="Calibri" panose="020F0502020204030204" pitchFamily="34" charset="0"/>
                        </a:rPr>
                        <a:t>Sublet processed</a:t>
                      </a:r>
                    </a:p>
                  </a:txBody>
                  <a:tcPr marL="6350" marR="6350" marT="635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5B9BD5"/>
                    </a:solidFill>
                  </a:tcPr>
                </a:tc>
                <a:tc>
                  <a:txBody>
                    <a:bodyPr/>
                    <a:lstStyle/>
                    <a:p>
                      <a:pPr algn="ctr" fontAlgn="b">
                        <a:buNone/>
                      </a:pPr>
                      <a:r>
                        <a:rPr lang="en-GB" sz="1100" b="1" i="0" u="none" strike="noStrike">
                          <a:solidFill>
                            <a:srgbClr val="FFFFFF"/>
                          </a:solidFill>
                          <a:effectLst/>
                          <a:latin typeface="Calibri" panose="020F0502020204030204" pitchFamily="34" charset="0"/>
                        </a:rPr>
                        <a:t>Assignments</a:t>
                      </a:r>
                    </a:p>
                  </a:txBody>
                  <a:tcPr marL="6350" marR="6350" marT="6350"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5B9BD5"/>
                    </a:solidFill>
                  </a:tcPr>
                </a:tc>
                <a:extLst>
                  <a:ext uri="{0D108BD9-81ED-4DB2-BD59-A6C34878D82A}">
                    <a16:rowId xmlns:a16="http://schemas.microsoft.com/office/drawing/2014/main" val="3590532207"/>
                  </a:ext>
                </a:extLst>
              </a:tr>
              <a:tr h="377571">
                <a:tc>
                  <a:txBody>
                    <a:bodyPr/>
                    <a:lstStyle/>
                    <a:p>
                      <a:pPr algn="ctr" fontAlgn="b">
                        <a:buNone/>
                      </a:pPr>
                      <a:r>
                        <a:rPr lang="en-GB" sz="1100" b="0" i="0" u="none" strike="noStrike">
                          <a:solidFill>
                            <a:srgbClr val="000000"/>
                          </a:solidFill>
                          <a:effectLst/>
                          <a:latin typeface="Calibri" panose="020F0502020204030204" pitchFamily="34" charset="0"/>
                        </a:rPr>
                        <a:t>2022-2023</a:t>
                      </a:r>
                    </a:p>
                  </a:txBody>
                  <a:tcPr marL="6350" marR="6350" marT="6350"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b">
                        <a:buNone/>
                      </a:pPr>
                      <a:r>
                        <a:rPr lang="en-GB" sz="1100" b="0" i="0" u="none" strike="noStrike">
                          <a:solidFill>
                            <a:srgbClr val="000000"/>
                          </a:solidFill>
                          <a:effectLst/>
                          <a:latin typeface="Calibri" panose="020F0502020204030204" pitchFamily="34" charset="0"/>
                        </a:rPr>
                        <a:t>24</a:t>
                      </a:r>
                    </a:p>
                  </a:txBody>
                  <a:tcPr marL="6350" marR="6350" marT="635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b">
                        <a:buNone/>
                      </a:pPr>
                      <a:r>
                        <a:rPr lang="en-GB" sz="1100" b="0" i="0" u="none" strike="noStrike">
                          <a:solidFill>
                            <a:srgbClr val="000000"/>
                          </a:solidFill>
                          <a:effectLst/>
                          <a:latin typeface="Calibri" panose="020F0502020204030204" pitchFamily="34" charset="0"/>
                        </a:rPr>
                        <a:t>107</a:t>
                      </a:r>
                    </a:p>
                  </a:txBody>
                  <a:tcPr marL="6350" marR="6350" marT="6350"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790852755"/>
                  </a:ext>
                </a:extLst>
              </a:tr>
              <a:tr h="377571">
                <a:tc>
                  <a:txBody>
                    <a:bodyPr/>
                    <a:lstStyle/>
                    <a:p>
                      <a:pPr algn="ctr" fontAlgn="b">
                        <a:buNone/>
                      </a:pPr>
                      <a:r>
                        <a:rPr lang="en-GB" sz="1100" b="0" i="0" u="none" strike="noStrike">
                          <a:solidFill>
                            <a:srgbClr val="000000"/>
                          </a:solidFill>
                          <a:effectLst/>
                          <a:latin typeface="Calibri" panose="020F0502020204030204" pitchFamily="34" charset="0"/>
                        </a:rPr>
                        <a:t>2023-2024</a:t>
                      </a:r>
                    </a:p>
                  </a:txBody>
                  <a:tcPr marL="6350" marR="6350" marT="6350"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b">
                        <a:buNone/>
                      </a:pPr>
                      <a:r>
                        <a:rPr lang="en-GB" sz="1100" b="0" i="0" u="none" strike="noStrike">
                          <a:solidFill>
                            <a:srgbClr val="000000"/>
                          </a:solidFill>
                          <a:effectLst/>
                          <a:latin typeface="Calibri" panose="020F0502020204030204" pitchFamily="34" charset="0"/>
                        </a:rPr>
                        <a:t>63</a:t>
                      </a:r>
                    </a:p>
                  </a:txBody>
                  <a:tcPr marL="6350" marR="6350" marT="635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b">
                        <a:buNone/>
                      </a:pPr>
                      <a:r>
                        <a:rPr lang="en-GB" sz="1100" b="0" i="0" u="none" strike="noStrike">
                          <a:solidFill>
                            <a:srgbClr val="000000"/>
                          </a:solidFill>
                          <a:effectLst/>
                          <a:latin typeface="Calibri" panose="020F0502020204030204" pitchFamily="34" charset="0"/>
                        </a:rPr>
                        <a:t>139</a:t>
                      </a:r>
                    </a:p>
                  </a:txBody>
                  <a:tcPr marL="6350" marR="6350" marT="6350"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883848894"/>
                  </a:ext>
                </a:extLst>
              </a:tr>
              <a:tr h="377571">
                <a:tc>
                  <a:txBody>
                    <a:bodyPr/>
                    <a:lstStyle/>
                    <a:p>
                      <a:pPr algn="ctr" fontAlgn="b">
                        <a:buNone/>
                      </a:pPr>
                      <a:r>
                        <a:rPr lang="en-GB" sz="1100" b="0" i="0" u="none" strike="noStrike">
                          <a:solidFill>
                            <a:srgbClr val="000000"/>
                          </a:solidFill>
                          <a:effectLst/>
                          <a:latin typeface="Calibri" panose="020F0502020204030204" pitchFamily="34" charset="0"/>
                        </a:rPr>
                        <a:t>2024-2025</a:t>
                      </a:r>
                    </a:p>
                  </a:txBody>
                  <a:tcPr marL="6350" marR="6350" marT="6350"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b">
                        <a:buNone/>
                      </a:pPr>
                      <a:r>
                        <a:rPr lang="en-GB" sz="1100" b="0" i="0" u="none" strike="noStrike">
                          <a:solidFill>
                            <a:srgbClr val="000000"/>
                          </a:solidFill>
                          <a:effectLst/>
                          <a:latin typeface="Calibri" panose="020F0502020204030204" pitchFamily="34" charset="0"/>
                        </a:rPr>
                        <a:t>59</a:t>
                      </a:r>
                    </a:p>
                  </a:txBody>
                  <a:tcPr marL="6350" marR="6350" marT="635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b">
                        <a:buNone/>
                      </a:pPr>
                      <a:r>
                        <a:rPr lang="en-GB" sz="1100" b="0" i="0" u="none" strike="noStrike">
                          <a:solidFill>
                            <a:srgbClr val="000000"/>
                          </a:solidFill>
                          <a:effectLst/>
                          <a:latin typeface="Calibri" panose="020F0502020204030204" pitchFamily="34" charset="0"/>
                        </a:rPr>
                        <a:t>161</a:t>
                      </a:r>
                    </a:p>
                  </a:txBody>
                  <a:tcPr marL="6350" marR="6350" marT="6350"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946865523"/>
                  </a:ext>
                </a:extLst>
              </a:tr>
              <a:tr h="755139">
                <a:tc>
                  <a:txBody>
                    <a:bodyPr/>
                    <a:lstStyle/>
                    <a:p>
                      <a:pPr algn="ctr" fontAlgn="b">
                        <a:buNone/>
                      </a:pPr>
                      <a:r>
                        <a:rPr lang="en-GB" sz="1100" b="0" i="0" u="none" strike="noStrike">
                          <a:solidFill>
                            <a:srgbClr val="000000"/>
                          </a:solidFill>
                          <a:effectLst/>
                          <a:latin typeface="Calibri" panose="020F0502020204030204" pitchFamily="34" charset="0"/>
                        </a:rPr>
                        <a:t>2025-2026</a:t>
                      </a:r>
                      <a:br>
                        <a:rPr lang="en-GB" sz="1100" b="0" i="0" u="none" strike="noStrike">
                          <a:solidFill>
                            <a:srgbClr val="000000"/>
                          </a:solidFill>
                          <a:effectLst/>
                          <a:latin typeface="Calibri" panose="020F0502020204030204" pitchFamily="34" charset="0"/>
                        </a:rPr>
                      </a:br>
                      <a:r>
                        <a:rPr lang="en-GB" sz="1100" b="0" i="0" u="none" strike="noStrike">
                          <a:solidFill>
                            <a:srgbClr val="000000"/>
                          </a:solidFill>
                          <a:effectLst/>
                          <a:latin typeface="Calibri" panose="020F0502020204030204" pitchFamily="34" charset="0"/>
                        </a:rPr>
                        <a:t>(Partial)</a:t>
                      </a:r>
                    </a:p>
                  </a:txBody>
                  <a:tcPr marL="6350" marR="6350" marT="6350"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b">
                        <a:buNone/>
                      </a:pPr>
                      <a:r>
                        <a:rPr lang="en-GB" sz="1100" b="0" i="0" u="none" strike="noStrike">
                          <a:solidFill>
                            <a:srgbClr val="000000"/>
                          </a:solidFill>
                          <a:effectLst/>
                          <a:latin typeface="Calibri" panose="020F0502020204030204" pitchFamily="34" charset="0"/>
                        </a:rPr>
                        <a:t>294</a:t>
                      </a:r>
                    </a:p>
                  </a:txBody>
                  <a:tcPr marL="6350" marR="6350" marT="635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b">
                        <a:buNone/>
                      </a:pPr>
                      <a:r>
                        <a:rPr lang="en-GB" sz="1100" b="0" i="0" u="none" strike="noStrike">
                          <a:solidFill>
                            <a:srgbClr val="000000"/>
                          </a:solidFill>
                          <a:effectLst/>
                          <a:latin typeface="Calibri" panose="020F0502020204030204" pitchFamily="34" charset="0"/>
                        </a:rPr>
                        <a:t>78</a:t>
                      </a:r>
                    </a:p>
                  </a:txBody>
                  <a:tcPr marL="6350" marR="6350" marT="6350"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756677833"/>
                  </a:ext>
                </a:extLst>
              </a:tr>
            </a:tbl>
          </a:graphicData>
        </a:graphic>
      </p:graphicFrame>
      <p:graphicFrame>
        <p:nvGraphicFramePr>
          <p:cNvPr id="6" name="Chart 5">
            <a:extLst>
              <a:ext uri="{FF2B5EF4-FFF2-40B4-BE49-F238E27FC236}">
                <a16:creationId xmlns:a16="http://schemas.microsoft.com/office/drawing/2014/main" id="{B7F19D52-715C-492A-8879-4682EB5F6E90}"/>
              </a:ext>
            </a:extLst>
          </p:cNvPr>
          <p:cNvGraphicFramePr>
            <a:graphicFrameLocks/>
          </p:cNvGraphicFramePr>
          <p:nvPr>
            <p:extLst>
              <p:ext uri="{D42A27DB-BD31-4B8C-83A1-F6EECF244321}">
                <p14:modId xmlns:p14="http://schemas.microsoft.com/office/powerpoint/2010/main" val="145771599"/>
              </p:ext>
            </p:extLst>
          </p:nvPr>
        </p:nvGraphicFramePr>
        <p:xfrm>
          <a:off x="4534341" y="1521803"/>
          <a:ext cx="7039708" cy="32756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25661519"/>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3C90A-DC28-C57A-FC12-191DD47B9DB1}"/>
            </a:ext>
          </a:extLst>
        </p:cNvPr>
        <p:cNvGrpSpPr/>
        <p:nvPr/>
      </p:nvGrpSpPr>
      <p:grpSpPr>
        <a:xfrm>
          <a:off x="0" y="0"/>
          <a:ext cx="0" cy="0"/>
          <a:chOff x="0" y="0"/>
          <a:chExt cx="0" cy="0"/>
        </a:xfrm>
      </p:grpSpPr>
      <p:pic>
        <p:nvPicPr>
          <p:cNvPr id="5122" name="Picture 2" descr="Property118 | Long leaseholder problems ...">
            <a:extLst>
              <a:ext uri="{FF2B5EF4-FFF2-40B4-BE49-F238E27FC236}">
                <a16:creationId xmlns:a16="http://schemas.microsoft.com/office/drawing/2014/main" id="{3F0FBF2E-88D4-2A0C-2597-69FF84497F6A}"/>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0" y="12526"/>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EB1216E-2122-FBA5-4E64-6F85F653BAA9}"/>
              </a:ext>
            </a:extLst>
          </p:cNvPr>
          <p:cNvSpPr>
            <a:spLocks noGrp="1"/>
          </p:cNvSpPr>
          <p:nvPr>
            <p:ph type="title"/>
          </p:nvPr>
        </p:nvSpPr>
        <p:spPr/>
        <p:txBody>
          <a:bodyPr/>
          <a:lstStyle/>
          <a:p>
            <a:r>
              <a:rPr lang="en-GB" b="1"/>
              <a:t>Meet the </a:t>
            </a:r>
            <a:br>
              <a:rPr lang="en-GB" b="1"/>
            </a:br>
            <a:r>
              <a:rPr lang="en-GB" b="1"/>
              <a:t>Service Charge Team</a:t>
            </a:r>
          </a:p>
        </p:txBody>
      </p:sp>
      <p:sp>
        <p:nvSpPr>
          <p:cNvPr id="3" name="Content Placeholder 2">
            <a:extLst>
              <a:ext uri="{FF2B5EF4-FFF2-40B4-BE49-F238E27FC236}">
                <a16:creationId xmlns:a16="http://schemas.microsoft.com/office/drawing/2014/main" id="{98B0C0FC-BBCF-FBBA-497B-ADB77F668E16}"/>
              </a:ext>
            </a:extLst>
          </p:cNvPr>
          <p:cNvSpPr>
            <a:spLocks noGrp="1"/>
          </p:cNvSpPr>
          <p:nvPr>
            <p:ph sz="half" idx="1"/>
          </p:nvPr>
        </p:nvSpPr>
        <p:spPr>
          <a:xfrm>
            <a:off x="5317742" y="576943"/>
            <a:ext cx="6257868" cy="5704114"/>
          </a:xfrm>
        </p:spPr>
        <p:txBody>
          <a:bodyPr vert="horz" lIns="91440" tIns="45720" rIns="91440" bIns="45720" rtlCol="0" anchor="t">
            <a:normAutofit/>
          </a:bodyPr>
          <a:lstStyle/>
          <a:p>
            <a:pPr marL="0" indent="0" algn="ctr">
              <a:buNone/>
            </a:pPr>
            <a:r>
              <a:rPr lang="en-GB" b="1" u="sng" dirty="0">
                <a:latin typeface="Arial"/>
                <a:cs typeface="Arial"/>
              </a:rPr>
              <a:t>Service Charge Team</a:t>
            </a:r>
          </a:p>
          <a:p>
            <a:pPr marL="0" indent="0">
              <a:buNone/>
            </a:pPr>
            <a:r>
              <a:rPr lang="en-GB" sz="1600" b="1" dirty="0">
                <a:latin typeface="Arial"/>
                <a:cs typeface="Arial"/>
              </a:rPr>
              <a:t>Key Activities</a:t>
            </a:r>
          </a:p>
          <a:p>
            <a:pPr marL="285750" indent="-285750">
              <a:buFont typeface="Arial" panose="020B0604020202020204" pitchFamily="34" charset="0"/>
              <a:buChar char="•"/>
            </a:pPr>
            <a:r>
              <a:rPr lang="en-GB" sz="1600" dirty="0">
                <a:latin typeface="Arial"/>
                <a:cs typeface="Arial"/>
              </a:rPr>
              <a:t>Issuing annual service charge statements including reserve fund balances </a:t>
            </a:r>
          </a:p>
          <a:p>
            <a:pPr marL="285750" indent="-285750">
              <a:buFont typeface="Arial" panose="020B0604020202020204" pitchFamily="34" charset="0"/>
              <a:buChar char="•"/>
            </a:pPr>
            <a:r>
              <a:rPr lang="en-GB" sz="1600" dirty="0">
                <a:latin typeface="Arial"/>
                <a:cs typeface="Arial"/>
              </a:rPr>
              <a:t>Responding to service charge queries and disputes</a:t>
            </a:r>
          </a:p>
          <a:p>
            <a:pPr marL="285750" indent="-285750">
              <a:buFont typeface="Arial" panose="020B0604020202020204" pitchFamily="34" charset="0"/>
              <a:buChar char="•"/>
            </a:pPr>
            <a:r>
              <a:rPr lang="en-GB" sz="1600" dirty="0">
                <a:latin typeface="Arial"/>
                <a:cs typeface="Arial"/>
              </a:rPr>
              <a:t>Coordinating with internal teams to gather cost data .</a:t>
            </a:r>
          </a:p>
          <a:p>
            <a:pPr marL="0" indent="0">
              <a:buNone/>
            </a:pPr>
            <a:r>
              <a:rPr lang="en-GB" sz="1600" b="1" dirty="0">
                <a:latin typeface="Arial"/>
                <a:cs typeface="Arial"/>
              </a:rPr>
              <a:t>Progress to date</a:t>
            </a:r>
          </a:p>
          <a:p>
            <a:pPr marL="285750" indent="-285750">
              <a:buFont typeface="Arial" panose="020B0604020202020204" pitchFamily="34" charset="0"/>
              <a:buChar char="•"/>
            </a:pPr>
            <a:r>
              <a:rPr lang="en-GB" sz="1600" dirty="0">
                <a:latin typeface="Arial"/>
                <a:cs typeface="Arial"/>
              </a:rPr>
              <a:t>Actual statements were sent out within legislative timescale</a:t>
            </a:r>
          </a:p>
          <a:p>
            <a:pPr marL="285750" indent="-285750">
              <a:buFont typeface="Arial" panose="020B0604020202020204" pitchFamily="34" charset="0"/>
              <a:buChar char="•"/>
            </a:pPr>
            <a:r>
              <a:rPr lang="en-GB" sz="1600" dirty="0">
                <a:latin typeface="Arial"/>
                <a:cs typeface="Arial"/>
              </a:rPr>
              <a:t>Actively working through leaseholder queries </a:t>
            </a:r>
          </a:p>
          <a:p>
            <a:pPr marL="285750" indent="-285750">
              <a:buFont typeface="Arial" panose="020B0604020202020204" pitchFamily="34" charset="0"/>
              <a:buChar char="•"/>
            </a:pPr>
            <a:r>
              <a:rPr lang="en-GB" sz="1600" dirty="0">
                <a:latin typeface="Arial"/>
                <a:cs typeface="Arial"/>
              </a:rPr>
              <a:t>Service charge policy has been finalised.</a:t>
            </a:r>
          </a:p>
          <a:p>
            <a:pPr marL="0" indent="0">
              <a:buNone/>
            </a:pPr>
            <a:r>
              <a:rPr lang="en-GB" sz="1600" b="1" dirty="0">
                <a:latin typeface="Arial"/>
                <a:cs typeface="Arial"/>
              </a:rPr>
              <a:t> The Team</a:t>
            </a:r>
          </a:p>
          <a:p>
            <a:r>
              <a:rPr lang="en-GB" sz="1600" dirty="0">
                <a:latin typeface="Arial"/>
                <a:cs typeface="Arial"/>
              </a:rPr>
              <a:t>Service Charge Manager – Brett Mayne</a:t>
            </a:r>
          </a:p>
          <a:p>
            <a:r>
              <a:rPr lang="en-GB" sz="1600" dirty="0">
                <a:latin typeface="Arial"/>
                <a:cs typeface="Arial"/>
              </a:rPr>
              <a:t>1 x Service Charge Finance Officer</a:t>
            </a:r>
          </a:p>
          <a:p>
            <a:pPr marL="0" indent="0">
              <a:buNone/>
            </a:pPr>
            <a:endParaRPr lang="en-GB" sz="1600" dirty="0">
              <a:latin typeface="Arial" panose="020B0604020202020204" pitchFamily="34" charset="0"/>
              <a:cs typeface="Arial" panose="020B0604020202020204" pitchFamily="34" charset="0"/>
            </a:endParaRPr>
          </a:p>
          <a:p>
            <a:pPr marL="0" indent="0">
              <a:buNone/>
            </a:pPr>
            <a:endParaRPr lang="en-GB" sz="2400" dirty="0"/>
          </a:p>
        </p:txBody>
      </p:sp>
    </p:spTree>
    <p:extLst>
      <p:ext uri="{BB962C8B-B14F-4D97-AF65-F5344CB8AC3E}">
        <p14:creationId xmlns:p14="http://schemas.microsoft.com/office/powerpoint/2010/main" val="2553970601"/>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4A86CCC2-112D-2BE5-35DF-BE57026DC21A}"/>
              </a:ext>
            </a:extLst>
          </p:cNvPr>
          <p:cNvPicPr>
            <a:picLocks noChangeAspect="1" noChangeArrowheads="1"/>
          </p:cNvPicPr>
          <p:nvPr/>
        </p:nvPicPr>
        <p:blipFill>
          <a:blip r:embed="rId2">
            <a:alphaModFix amt="5000"/>
            <a:extLst>
              <a:ext uri="{28A0092B-C50C-407E-A947-70E740481C1C}">
                <a14:useLocalDpi xmlns:a14="http://schemas.microsoft.com/office/drawing/2010/main" val="0"/>
              </a:ext>
            </a:extLst>
          </a:blip>
          <a:srcRect/>
          <a:stretch>
            <a:fillRect/>
          </a:stretch>
        </p:blipFill>
        <p:spPr bwMode="auto">
          <a:xfrm>
            <a:off x="1" y="0"/>
            <a:ext cx="12192000" cy="68089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FFBEDBC-178B-EE6A-42F5-DFEEE177B1C1}"/>
              </a:ext>
            </a:extLst>
          </p:cNvPr>
          <p:cNvSpPr>
            <a:spLocks noGrp="1"/>
          </p:cNvSpPr>
          <p:nvPr>
            <p:ph type="title"/>
          </p:nvPr>
        </p:nvSpPr>
        <p:spPr>
          <a:xfrm>
            <a:off x="674914" y="2339669"/>
            <a:ext cx="3714914" cy="2470065"/>
          </a:xfrm>
        </p:spPr>
        <p:txBody>
          <a:bodyPr>
            <a:normAutofit/>
          </a:bodyPr>
          <a:lstStyle/>
          <a:p>
            <a:r>
              <a:rPr lang="en-GB" sz="3200" b="1">
                <a:latin typeface="Arial" panose="020B0604020202020204" pitchFamily="34" charset="0"/>
                <a:ea typeface="Calibri Light"/>
                <a:cs typeface="Arial" panose="020B0604020202020204" pitchFamily="34" charset="0"/>
              </a:rPr>
              <a:t>Meet the Service Charge/Section 20 Team </a:t>
            </a:r>
            <a:endParaRPr lang="en-GB" sz="3200" b="1">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5B4C056-C3FB-DFB9-2DD4-CD358CDF0A18}"/>
              </a:ext>
            </a:extLst>
          </p:cNvPr>
          <p:cNvSpPr>
            <a:spLocks noGrp="1"/>
          </p:cNvSpPr>
          <p:nvPr>
            <p:ph sz="half" idx="1"/>
          </p:nvPr>
        </p:nvSpPr>
        <p:spPr>
          <a:xfrm>
            <a:off x="4789890" y="17647"/>
            <a:ext cx="7002048" cy="6808940"/>
          </a:xfrm>
        </p:spPr>
        <p:txBody>
          <a:bodyPr vert="horz" lIns="91440" tIns="45720" rIns="91440" bIns="45720" rtlCol="0" anchor="t">
            <a:normAutofit fontScale="25000" lnSpcReduction="20000"/>
          </a:bodyPr>
          <a:lstStyle/>
          <a:p>
            <a:pPr marL="0" indent="0" algn="ctr">
              <a:buNone/>
            </a:pPr>
            <a:r>
              <a:rPr lang="en-GB" sz="5600" b="1" u="sng" dirty="0">
                <a:latin typeface="Arial" panose="020B0604020202020204" pitchFamily="34" charset="0"/>
                <a:ea typeface="+mn-lt"/>
                <a:cs typeface="Arial" panose="020B0604020202020204" pitchFamily="34" charset="0"/>
              </a:rPr>
              <a:t>Section 20 Consultation team </a:t>
            </a:r>
          </a:p>
          <a:p>
            <a:pPr marL="0" indent="0">
              <a:buNone/>
            </a:pPr>
            <a:r>
              <a:rPr lang="en-US" sz="5600" b="1" dirty="0">
                <a:latin typeface="Arial" panose="020B0604020202020204" pitchFamily="34" charset="0"/>
                <a:cs typeface="Arial" panose="020B0604020202020204" pitchFamily="34" charset="0"/>
              </a:rPr>
              <a:t>The Section 20 Consultation Team manages the formal consultation process required for major works and long-term agreements affecting leaseholders.</a:t>
            </a:r>
          </a:p>
          <a:p>
            <a:pPr marL="0" indent="0">
              <a:buNone/>
            </a:pPr>
            <a:r>
              <a:rPr lang="en-GB" sz="5600" b="1" dirty="0">
                <a:latin typeface="Arial"/>
                <a:cs typeface="Arial"/>
              </a:rPr>
              <a:t>Key Activities</a:t>
            </a:r>
          </a:p>
          <a:p>
            <a:pPr marL="285750" indent="-285750">
              <a:buFont typeface="Arial" panose="020B0604020202020204" pitchFamily="34" charset="0"/>
              <a:buChar char="•"/>
            </a:pPr>
            <a:r>
              <a:rPr lang="en-GB" sz="5600" b="1" dirty="0">
                <a:latin typeface="Arial"/>
                <a:cs typeface="Arial"/>
              </a:rPr>
              <a:t>Issuing Section 20 Consultation notices.</a:t>
            </a:r>
          </a:p>
          <a:p>
            <a:pPr marL="285750" indent="-285750">
              <a:buFont typeface="Arial" panose="020B0604020202020204" pitchFamily="34" charset="0"/>
              <a:buChar char="•"/>
            </a:pPr>
            <a:r>
              <a:rPr lang="en-GB" sz="5600" b="1" dirty="0">
                <a:latin typeface="Arial"/>
                <a:cs typeface="Arial"/>
              </a:rPr>
              <a:t>Liaising with contractors and internal teams to plan and deliver works</a:t>
            </a:r>
          </a:p>
          <a:p>
            <a:pPr marL="285750" indent="-285750">
              <a:buFont typeface="Arial" panose="020B0604020202020204" pitchFamily="34" charset="0"/>
              <a:buChar char="•"/>
            </a:pPr>
            <a:r>
              <a:rPr lang="en-GB" sz="5600" b="1" dirty="0">
                <a:latin typeface="Arial"/>
                <a:cs typeface="Arial"/>
              </a:rPr>
              <a:t>Responding to observations and objections received during consultation periods.</a:t>
            </a:r>
          </a:p>
          <a:p>
            <a:pPr marL="0" indent="0">
              <a:buNone/>
            </a:pPr>
            <a:r>
              <a:rPr lang="en-GB" sz="5600" b="1" dirty="0">
                <a:latin typeface="Arial"/>
                <a:cs typeface="Arial"/>
              </a:rPr>
              <a:t>Progress to date</a:t>
            </a:r>
          </a:p>
          <a:p>
            <a:pPr marL="285750" indent="-285750">
              <a:buFont typeface="Arial" panose="020B0604020202020204" pitchFamily="34" charset="0"/>
              <a:buChar char="•"/>
            </a:pPr>
            <a:r>
              <a:rPr lang="en-GB" sz="5600" b="1" dirty="0">
                <a:latin typeface="Arial"/>
                <a:cs typeface="Arial"/>
              </a:rPr>
              <a:t>About to commence consultation with leaseholders on improved payment options to support leaseholders who maybe be facing affordability issues.</a:t>
            </a:r>
          </a:p>
          <a:p>
            <a:pPr marL="285750" indent="-285750">
              <a:buFont typeface="Arial" panose="020B0604020202020204" pitchFamily="34" charset="0"/>
              <a:buChar char="•"/>
            </a:pPr>
            <a:r>
              <a:rPr lang="en-GB" sz="5600" b="1" dirty="0">
                <a:latin typeface="Arial"/>
                <a:cs typeface="Arial"/>
              </a:rPr>
              <a:t>Developed clearer processes and templates.</a:t>
            </a:r>
          </a:p>
          <a:p>
            <a:pPr marL="285750" indent="-285750">
              <a:buFont typeface="Arial" panose="020B0604020202020204" pitchFamily="34" charset="0"/>
              <a:buChar char="•"/>
            </a:pPr>
            <a:r>
              <a:rPr lang="en-GB" sz="5600" b="1" dirty="0">
                <a:latin typeface="Arial"/>
                <a:cs typeface="Arial"/>
              </a:rPr>
              <a:t>Collaborating with external contractors for improved communication and presentation of final account data.</a:t>
            </a:r>
          </a:p>
          <a:p>
            <a:pPr marL="285750" indent="-285750">
              <a:buFont typeface="Arial" panose="020B0604020202020204" pitchFamily="34" charset="0"/>
              <a:buChar char="•"/>
            </a:pPr>
            <a:r>
              <a:rPr lang="en-GB" sz="5600" b="1" dirty="0">
                <a:latin typeface="Arial"/>
                <a:cs typeface="Arial"/>
              </a:rPr>
              <a:t>Improved internal workflows to ensure timelines are adhered to and key responsibility points.</a:t>
            </a:r>
          </a:p>
          <a:p>
            <a:pPr marL="285750" indent="-285750">
              <a:buFont typeface="Arial" panose="020B0604020202020204" pitchFamily="34" charset="0"/>
              <a:buChar char="•"/>
            </a:pPr>
            <a:r>
              <a:rPr lang="en-GB" sz="5600" b="1" dirty="0">
                <a:latin typeface="Arial"/>
                <a:cs typeface="Arial"/>
              </a:rPr>
              <a:t>Introducing a new covenant to the lease where leaseholders will have to provide gas and electrical certificates. </a:t>
            </a:r>
          </a:p>
          <a:p>
            <a:pPr marL="0" indent="0">
              <a:buNone/>
            </a:pPr>
            <a:r>
              <a:rPr lang="en-GB" sz="5600" b="1" dirty="0">
                <a:latin typeface="Arial" panose="020B0604020202020204" pitchFamily="34" charset="0"/>
                <a:ea typeface="+mn-lt"/>
                <a:cs typeface="Arial" panose="020B0604020202020204" pitchFamily="34" charset="0"/>
              </a:rPr>
              <a:t>The Team</a:t>
            </a:r>
          </a:p>
          <a:p>
            <a:pPr marL="0" indent="0">
              <a:buNone/>
            </a:pPr>
            <a:r>
              <a:rPr lang="en-GB" sz="5600" b="1" dirty="0">
                <a:latin typeface="Arial" panose="020B0604020202020204" pitchFamily="34" charset="0"/>
                <a:cs typeface="Arial" panose="020B0604020202020204" pitchFamily="34" charset="0"/>
              </a:rPr>
              <a:t>Service Charge Manager – Brett Mayne </a:t>
            </a:r>
          </a:p>
          <a:p>
            <a:pPr marL="0" indent="0">
              <a:buNone/>
            </a:pPr>
            <a:r>
              <a:rPr lang="en-GB" sz="5600" b="1" dirty="0">
                <a:latin typeface="Arial" panose="020B0604020202020204" pitchFamily="34" charset="0"/>
                <a:cs typeface="Arial" panose="020B0604020202020204" pitchFamily="34" charset="0"/>
              </a:rPr>
              <a:t>2 x  Service Charge/Section 20 Consultation Officers</a:t>
            </a:r>
          </a:p>
          <a:p>
            <a:endParaRPr lang="en-GB" sz="2900" dirty="0">
              <a:latin typeface="Arial" panose="020B0604020202020204" pitchFamily="34" charset="0"/>
              <a:cs typeface="Arial" panose="020B0604020202020204" pitchFamily="34" charset="0"/>
            </a:endParaRPr>
          </a:p>
          <a:p>
            <a:pPr marL="0" indent="0">
              <a:buNone/>
            </a:pPr>
            <a:endParaRPr lang="en-GB" sz="2400" dirty="0"/>
          </a:p>
          <a:p>
            <a:pPr marL="0" indent="0">
              <a:buNone/>
            </a:pPr>
            <a:endParaRPr lang="en-GB" dirty="0"/>
          </a:p>
        </p:txBody>
      </p:sp>
    </p:spTree>
    <p:extLst>
      <p:ext uri="{BB962C8B-B14F-4D97-AF65-F5344CB8AC3E}">
        <p14:creationId xmlns:p14="http://schemas.microsoft.com/office/powerpoint/2010/main" val="2852474608"/>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hank you Images - Free Download on Freepik">
            <a:extLst>
              <a:ext uri="{FF2B5EF4-FFF2-40B4-BE49-F238E27FC236}">
                <a16:creationId xmlns:a16="http://schemas.microsoft.com/office/drawing/2014/main" id="{1F4D582D-DFCB-2FAD-95AD-FBAED8E6C62C}"/>
              </a:ext>
            </a:extLst>
          </p:cNvPr>
          <p:cNvPicPr>
            <a:picLocks noChangeAspect="1" noChangeArrowheads="1"/>
          </p:cNvPicPr>
          <p:nvPr/>
        </p:nvPicPr>
        <p:blipFill>
          <a:blip r:embed="rId2">
            <a:alphaModFix amt="5000"/>
            <a:extLst>
              <a:ext uri="{28A0092B-C50C-407E-A947-70E740481C1C}">
                <a14:useLocalDpi xmlns:a14="http://schemas.microsoft.com/office/drawing/2010/main" val="0"/>
              </a:ext>
            </a:extLst>
          </a:blip>
          <a:srcRect/>
          <a:stretch>
            <a:fillRect/>
          </a:stretch>
        </p:blipFill>
        <p:spPr bwMode="auto">
          <a:xfrm>
            <a:off x="1" y="1"/>
            <a:ext cx="1200393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538A9D2-9085-D862-5455-1D3D3A6070A3}"/>
              </a:ext>
            </a:extLst>
          </p:cNvPr>
          <p:cNvSpPr>
            <a:spLocks noGrp="1"/>
          </p:cNvSpPr>
          <p:nvPr>
            <p:ph type="title"/>
          </p:nvPr>
        </p:nvSpPr>
        <p:spPr/>
        <p:txBody>
          <a:bodyPr/>
          <a:lstStyle/>
          <a:p>
            <a:r>
              <a:rPr lang="en-GB"/>
              <a:t>What we are working on</a:t>
            </a:r>
          </a:p>
        </p:txBody>
      </p:sp>
      <p:sp>
        <p:nvSpPr>
          <p:cNvPr id="3" name="Content Placeholder 2">
            <a:extLst>
              <a:ext uri="{FF2B5EF4-FFF2-40B4-BE49-F238E27FC236}">
                <a16:creationId xmlns:a16="http://schemas.microsoft.com/office/drawing/2014/main" id="{F64404CD-E299-BAFD-E077-E78B6C31765B}"/>
              </a:ext>
            </a:extLst>
          </p:cNvPr>
          <p:cNvSpPr>
            <a:spLocks noGrp="1"/>
          </p:cNvSpPr>
          <p:nvPr>
            <p:ph sz="half" idx="1"/>
          </p:nvPr>
        </p:nvSpPr>
        <p:spPr>
          <a:xfrm>
            <a:off x="5221086" y="395391"/>
            <a:ext cx="6269591" cy="3888556"/>
          </a:xfrm>
        </p:spPr>
        <p:txBody>
          <a:bodyPr>
            <a:normAutofit fontScale="25000" lnSpcReduction="20000"/>
          </a:bodyPr>
          <a:lstStyle/>
          <a:p>
            <a:pPr marL="0" indent="0" algn="ctr">
              <a:buNone/>
            </a:pPr>
            <a:r>
              <a:rPr lang="en-GB" sz="6400" b="1" dirty="0">
                <a:latin typeface="Arial"/>
                <a:cs typeface="Arial"/>
              </a:rPr>
              <a:t>Here’s what else we are working on:</a:t>
            </a:r>
          </a:p>
          <a:p>
            <a:pPr marL="285750" indent="-285750">
              <a:buFont typeface="Arial" panose="020B0604020202020204" pitchFamily="34" charset="0"/>
              <a:buChar char="•"/>
            </a:pPr>
            <a:r>
              <a:rPr lang="en-GB" sz="6400" dirty="0">
                <a:latin typeface="Arial"/>
                <a:cs typeface="Arial"/>
              </a:rPr>
              <a:t>Produced a new leasehold newsletter to promote engagement and communication</a:t>
            </a:r>
          </a:p>
          <a:p>
            <a:pPr marL="285750" indent="-285750">
              <a:buFont typeface="Arial" panose="020B0604020202020204" pitchFamily="34" charset="0"/>
              <a:buChar char="•"/>
            </a:pPr>
            <a:r>
              <a:rPr lang="en-GB" sz="6400" dirty="0">
                <a:latin typeface="Arial"/>
                <a:cs typeface="Arial"/>
              </a:rPr>
              <a:t>New Leasehold Handbook, providing clear guidance for leaseholders</a:t>
            </a:r>
          </a:p>
          <a:p>
            <a:pPr marL="285750" indent="-285750">
              <a:buFont typeface="Arial" panose="020B0604020202020204" pitchFamily="34" charset="0"/>
              <a:buChar char="•"/>
            </a:pPr>
            <a:r>
              <a:rPr lang="en-GB" sz="6400" dirty="0">
                <a:latin typeface="Arial"/>
                <a:cs typeface="Arial"/>
              </a:rPr>
              <a:t>Introducing a new leasehold management framework </a:t>
            </a:r>
          </a:p>
          <a:p>
            <a:pPr marL="285750" indent="-285750">
              <a:buFont typeface="Arial" panose="020B0604020202020204" pitchFamily="34" charset="0"/>
              <a:buChar char="•"/>
            </a:pPr>
            <a:r>
              <a:rPr lang="en-GB" sz="6400" dirty="0">
                <a:latin typeface="Arial"/>
                <a:cs typeface="Arial"/>
              </a:rPr>
              <a:t>Currently reviewing </a:t>
            </a:r>
            <a:r>
              <a:rPr lang="en-GB" sz="6400">
                <a:latin typeface="Arial"/>
                <a:cs typeface="Arial"/>
              </a:rPr>
              <a:t>and changing leasehold </a:t>
            </a:r>
            <a:r>
              <a:rPr lang="en-GB" sz="6400" dirty="0">
                <a:latin typeface="Arial"/>
                <a:cs typeface="Arial"/>
              </a:rPr>
              <a:t>related webpages to reflect changes in legislation and processes</a:t>
            </a:r>
          </a:p>
          <a:p>
            <a:pPr marL="285750" indent="-285750">
              <a:buFont typeface="Arial" panose="020B0604020202020204" pitchFamily="34" charset="0"/>
              <a:buChar char="•"/>
            </a:pPr>
            <a:r>
              <a:rPr lang="en-GB" sz="6400" dirty="0">
                <a:latin typeface="Arial"/>
                <a:cs typeface="Arial"/>
              </a:rPr>
              <a:t>Working with colleagues to develop clear processes and templates for handling permission to alter request.</a:t>
            </a:r>
          </a:p>
          <a:p>
            <a:pPr marL="285750" indent="-285750">
              <a:buFont typeface="Arial" panose="020B0604020202020204" pitchFamily="34" charset="0"/>
              <a:buChar char="•"/>
            </a:pPr>
            <a:r>
              <a:rPr lang="en-GB" sz="6400" dirty="0">
                <a:latin typeface="Arial"/>
                <a:cs typeface="Arial"/>
              </a:rPr>
              <a:t>Working with compliance to ensure leasehold properties meet all regulatory standards and safety requirements</a:t>
            </a:r>
          </a:p>
          <a:p>
            <a:pPr marL="0" indent="0">
              <a:buNone/>
            </a:pPr>
            <a:endParaRPr lang="en-GB" sz="64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2EE04EEE-EDA5-5CAB-6C78-16C24CDCED23}"/>
              </a:ext>
            </a:extLst>
          </p:cNvPr>
          <p:cNvSpPr>
            <a:spLocks noGrp="1"/>
          </p:cNvSpPr>
          <p:nvPr>
            <p:ph sz="half" idx="2"/>
          </p:nvPr>
        </p:nvSpPr>
        <p:spPr>
          <a:xfrm>
            <a:off x="5221086" y="4809734"/>
            <a:ext cx="6272022" cy="2470065"/>
          </a:xfrm>
        </p:spPr>
        <p:txBody>
          <a:bodyPr>
            <a:normAutofit fontScale="25000" lnSpcReduction="20000"/>
          </a:bodyPr>
          <a:lstStyle/>
          <a:p>
            <a:pPr marL="0" indent="0" algn="ctr">
              <a:buNone/>
            </a:pPr>
            <a:r>
              <a:rPr lang="en-GB" sz="6400" b="1" dirty="0">
                <a:latin typeface="Arial"/>
                <a:cs typeface="Arial"/>
              </a:rPr>
              <a:t>Challenges</a:t>
            </a:r>
          </a:p>
          <a:p>
            <a:pPr marL="285750" indent="-285750">
              <a:buFont typeface="Arial" panose="020B0604020202020204" pitchFamily="34" charset="0"/>
              <a:buChar char="•"/>
            </a:pPr>
            <a:r>
              <a:rPr lang="en-GB" sz="6400" dirty="0">
                <a:latin typeface="Arial"/>
                <a:cs typeface="Arial"/>
              </a:rPr>
              <a:t>Ensuring consistent and accurate data across our systems</a:t>
            </a:r>
          </a:p>
          <a:p>
            <a:pPr marL="285750" indent="-285750">
              <a:buFont typeface="Arial" panose="020B0604020202020204" pitchFamily="34" charset="0"/>
              <a:buChar char="•"/>
            </a:pPr>
            <a:r>
              <a:rPr lang="en-GB" sz="6400" dirty="0">
                <a:latin typeface="Arial"/>
                <a:cs typeface="Arial"/>
              </a:rPr>
              <a:t>Aligning processes across departments for smoother service delivery</a:t>
            </a:r>
          </a:p>
          <a:p>
            <a:pPr marL="285750" indent="-285750">
              <a:buFont typeface="Arial" panose="020B0604020202020204" pitchFamily="34" charset="0"/>
              <a:buChar char="•"/>
            </a:pPr>
            <a:r>
              <a:rPr lang="en-GB" sz="6400" dirty="0">
                <a:latin typeface="Arial"/>
                <a:cs typeface="Arial"/>
              </a:rPr>
              <a:t>Managing leaseholder’s expectation when dealing with complex enquiries.</a:t>
            </a:r>
          </a:p>
          <a:p>
            <a:endParaRPr lang="en-GB" dirty="0"/>
          </a:p>
        </p:txBody>
      </p:sp>
    </p:spTree>
    <p:extLst>
      <p:ext uri="{BB962C8B-B14F-4D97-AF65-F5344CB8AC3E}">
        <p14:creationId xmlns:p14="http://schemas.microsoft.com/office/powerpoint/2010/main" val="2493757474"/>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6DA65C3-8B8C-A50C-6EE8-05D9355791B3}"/>
              </a:ext>
            </a:extLst>
          </p:cNvPr>
          <p:cNvPicPr>
            <a:picLocks noChangeAspect="1"/>
          </p:cNvPicPr>
          <p:nvPr/>
        </p:nvPicPr>
        <p:blipFill rotWithShape="1">
          <a:blip r:embed="rId4">
            <a:duotone>
              <a:schemeClr val="bg2">
                <a:shade val="45000"/>
                <a:satMod val="135000"/>
              </a:schemeClr>
              <a:prstClr val="white"/>
            </a:duotone>
            <a:alphaModFix amt="35000"/>
          </a:blip>
          <a:srcRect l="3556" r="1"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0D2255AB-71D2-D4B2-184D-1E3A0A2C612F}"/>
              </a:ext>
            </a:extLst>
          </p:cNvPr>
          <p:cNvSpPr>
            <a:spLocks noGrp="1"/>
          </p:cNvSpPr>
          <p:nvPr>
            <p:ph type="ctrTitle"/>
          </p:nvPr>
        </p:nvSpPr>
        <p:spPr/>
        <p:txBody>
          <a:bodyPr>
            <a:normAutofit/>
          </a:bodyPr>
          <a:lstStyle/>
          <a:p>
            <a:pPr algn="ctr"/>
            <a:r>
              <a:rPr lang="en-GB" sz="5600" b="1">
                <a:solidFill>
                  <a:schemeClr val="accent4"/>
                </a:solidFill>
              </a:rPr>
              <a:t>Anti- Social Behaviour Team</a:t>
            </a:r>
            <a:br>
              <a:rPr lang="en-GB" sz="5600" b="1">
                <a:solidFill>
                  <a:schemeClr val="accent4"/>
                </a:solidFill>
              </a:rPr>
            </a:br>
            <a:endParaRPr lang="en-GB" sz="3600" b="1">
              <a:solidFill>
                <a:schemeClr val="accent4"/>
              </a:solidFill>
            </a:endParaRPr>
          </a:p>
        </p:txBody>
      </p:sp>
      <p:sp>
        <p:nvSpPr>
          <p:cNvPr id="4" name="TextBox 3">
            <a:extLst>
              <a:ext uri="{FF2B5EF4-FFF2-40B4-BE49-F238E27FC236}">
                <a16:creationId xmlns:a16="http://schemas.microsoft.com/office/drawing/2014/main" id="{07C3AD21-1451-31D1-A1C7-1D39532070F9}"/>
              </a:ext>
            </a:extLst>
          </p:cNvPr>
          <p:cNvSpPr txBox="1"/>
          <p:nvPr/>
        </p:nvSpPr>
        <p:spPr>
          <a:xfrm>
            <a:off x="4452258" y="3526971"/>
            <a:ext cx="5466806"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Antisocial Behaviour Manager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 x ASB Officers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1X Business Support Officer  Apprentice</a:t>
            </a:r>
            <a:endParaRPr kumimoji="0" lang="en-GB" sz="2400" b="1"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308894490"/>
      </p:ext>
    </p:extLst>
  </p:cSld>
  <p:clrMapOvr>
    <a:masterClrMapping/>
  </p:clrMapOvr>
  <mc:AlternateContent xmlns:mc="http://schemas.openxmlformats.org/markup-compatibility/2006" xmlns:p14="http://schemas.microsoft.com/office/powerpoint/2010/main">
    <mc:Choice Requires="p14">
      <p:transition spd="slow" p14:dur="3000">
        <p:push dir="u"/>
        <p:sndAc>
          <p:stSnd>
            <p:snd r:embed="rId2" name="explode.wav"/>
          </p:stSnd>
        </p:sndAc>
      </p:transition>
    </mc:Choice>
    <mc:Fallback xmlns="">
      <p:transition spd="slow">
        <p:push dir="u"/>
        <p:sndAc>
          <p:stSnd>
            <p:snd r:embed="rId5" name="explod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27D5BA-610F-E0B3-872E-0E6009EBC6DF}"/>
              </a:ext>
            </a:extLst>
          </p:cNvPr>
          <p:cNvSpPr txBox="1"/>
          <p:nvPr/>
        </p:nvSpPr>
        <p:spPr>
          <a:xfrm>
            <a:off x="1484312" y="685800"/>
            <a:ext cx="5747778" cy="1752599"/>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600"/>
              </a:spcAft>
              <a:buClrTx/>
              <a:buSzTx/>
              <a:buFontTx/>
              <a:buNone/>
              <a:tabLst/>
              <a:defRPr/>
            </a:pPr>
            <a:r>
              <a:rPr kumimoji="0" lang="en-US" sz="3200" b="1" i="0" u="none" strike="noStrike" kern="1200" cap="none" spc="0" normalizeH="0" baseline="0" noProof="0">
                <a:ln w="3175" cmpd="sng">
                  <a:noFill/>
                </a:ln>
                <a:solidFill>
                  <a:prstClr val="black"/>
                </a:solidFill>
                <a:effectLst/>
                <a:uLnTx/>
                <a:uFillTx/>
                <a:latin typeface="Arial" panose="020B0604020202020204" pitchFamily="34" charset="0"/>
                <a:ea typeface="+mn-ea"/>
                <a:cs typeface="Arial" panose="020B0604020202020204" pitchFamily="34" charset="0"/>
              </a:rPr>
              <a:t>Antisocial Behaviour Intervention/Enforcement</a:t>
            </a:r>
          </a:p>
        </p:txBody>
      </p:sp>
      <p:pic>
        <p:nvPicPr>
          <p:cNvPr id="33" name="Graphic 32" descr="Handshake">
            <a:extLst>
              <a:ext uri="{FF2B5EF4-FFF2-40B4-BE49-F238E27FC236}">
                <a16:creationId xmlns:a16="http://schemas.microsoft.com/office/drawing/2014/main" id="{B5CB02E3-507E-7AE2-45ED-CDA884511E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14757" y="3829865"/>
            <a:ext cx="2520043" cy="2520043"/>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6" name="Flowchart: Merge 5">
            <a:extLst>
              <a:ext uri="{FF2B5EF4-FFF2-40B4-BE49-F238E27FC236}">
                <a16:creationId xmlns:a16="http://schemas.microsoft.com/office/drawing/2014/main" id="{A98B7A2F-BA8C-9371-D3AA-2E5A584596E9}"/>
              </a:ext>
            </a:extLst>
          </p:cNvPr>
          <p:cNvSpPr/>
          <p:nvPr/>
        </p:nvSpPr>
        <p:spPr>
          <a:xfrm>
            <a:off x="2152650" y="2264229"/>
            <a:ext cx="5245443" cy="3548469"/>
          </a:xfrm>
          <a:prstGeom prst="flowChartMerg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Engage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Support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Advise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Signpost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ENFORCE</a:t>
            </a:r>
          </a:p>
        </p:txBody>
      </p:sp>
      <p:sp>
        <p:nvSpPr>
          <p:cNvPr id="3" name="Arrow: Down 2">
            <a:extLst>
              <a:ext uri="{FF2B5EF4-FFF2-40B4-BE49-F238E27FC236}">
                <a16:creationId xmlns:a16="http://schemas.microsoft.com/office/drawing/2014/main" id="{DD1D4995-0061-F214-BC98-95DC2B52C904}"/>
              </a:ext>
            </a:extLst>
          </p:cNvPr>
          <p:cNvSpPr/>
          <p:nvPr/>
        </p:nvSpPr>
        <p:spPr>
          <a:xfrm>
            <a:off x="4640388" y="4545875"/>
            <a:ext cx="269966" cy="6096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271220909"/>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3" name="click.wav"/>
          </p:stSnd>
        </p:sndAc>
      </p:transition>
    </mc:Choice>
    <mc:Fallback xmlns="">
      <p:transition spd="slow">
        <p:split orient="vert"/>
        <p:sndAc>
          <p:stSnd>
            <p:snd r:embed="rId7" name="click.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7A8B6-678D-044B-F720-50139419EB36}"/>
              </a:ext>
            </a:extLst>
          </p:cNvPr>
          <p:cNvSpPr txBox="1">
            <a:spLocks/>
          </p:cNvSpPr>
          <p:nvPr/>
        </p:nvSpPr>
        <p:spPr>
          <a:xfrm>
            <a:off x="457200" y="533400"/>
            <a:ext cx="7211144" cy="990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Aptos Display" panose="02110004020202020204"/>
                <a:ea typeface="+mj-ea"/>
                <a:cs typeface="+mj-cs"/>
              </a:rPr>
              <a:t>Agenda</a:t>
            </a:r>
          </a:p>
        </p:txBody>
      </p:sp>
      <p:sp>
        <p:nvSpPr>
          <p:cNvPr id="4" name="TextBox 3">
            <a:extLst>
              <a:ext uri="{FF2B5EF4-FFF2-40B4-BE49-F238E27FC236}">
                <a16:creationId xmlns:a16="http://schemas.microsoft.com/office/drawing/2014/main" id="{9DB64475-0645-50CC-3FDE-03129E527801}"/>
              </a:ext>
            </a:extLst>
          </p:cNvPr>
          <p:cNvSpPr txBox="1"/>
          <p:nvPr/>
        </p:nvSpPr>
        <p:spPr>
          <a:xfrm>
            <a:off x="457200" y="1524000"/>
            <a:ext cx="6879772" cy="378565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Brief history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Leasehold and Commonhold reform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Q&amp;A</a:t>
            </a:r>
            <a:endPar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488955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293480-8025-1C3B-92D5-8F2CA2528AD9}"/>
              </a:ext>
            </a:extLst>
          </p:cNvPr>
          <p:cNvPicPr>
            <a:picLocks noChangeAspect="1"/>
          </p:cNvPicPr>
          <p:nvPr/>
        </p:nvPicPr>
        <p:blipFill rotWithShape="1">
          <a:blip r:embed="rId4"/>
          <a:srcRect l="30818" r="27264" b="1"/>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sp>
        <p:nvSpPr>
          <p:cNvPr id="2" name="Title 1">
            <a:extLst>
              <a:ext uri="{FF2B5EF4-FFF2-40B4-BE49-F238E27FC236}">
                <a16:creationId xmlns:a16="http://schemas.microsoft.com/office/drawing/2014/main" id="{6113779D-D70A-C02E-B17A-8CA84B8429A0}"/>
              </a:ext>
            </a:extLst>
          </p:cNvPr>
          <p:cNvSpPr>
            <a:spLocks noGrp="1"/>
          </p:cNvSpPr>
          <p:nvPr>
            <p:ph type="title"/>
          </p:nvPr>
        </p:nvSpPr>
        <p:spPr>
          <a:xfrm>
            <a:off x="972080" y="685800"/>
            <a:ext cx="5260680" cy="1752599"/>
          </a:xfrm>
        </p:spPr>
        <p:txBody>
          <a:bodyPr>
            <a:normAutofit/>
          </a:bodyPr>
          <a:lstStyle/>
          <a:p>
            <a:pPr algn="l"/>
            <a:br>
              <a:rPr lang="en-GB" b="1"/>
            </a:br>
            <a:r>
              <a:rPr lang="en-GB" sz="3200" b="1">
                <a:latin typeface="Arial" panose="020B0604020202020204" pitchFamily="34" charset="0"/>
                <a:cs typeface="Arial" panose="020B0604020202020204" pitchFamily="34" charset="0"/>
              </a:rPr>
              <a:t>Responsible For </a:t>
            </a:r>
          </a:p>
        </p:txBody>
      </p:sp>
      <p:sp>
        <p:nvSpPr>
          <p:cNvPr id="8" name="Content Placeholder 7">
            <a:extLst>
              <a:ext uri="{FF2B5EF4-FFF2-40B4-BE49-F238E27FC236}">
                <a16:creationId xmlns:a16="http://schemas.microsoft.com/office/drawing/2014/main" id="{CE7C13C3-A3E8-14AE-27E7-05038FA37E18}"/>
              </a:ext>
            </a:extLst>
          </p:cNvPr>
          <p:cNvSpPr>
            <a:spLocks noGrp="1"/>
          </p:cNvSpPr>
          <p:nvPr>
            <p:ph idx="1"/>
          </p:nvPr>
        </p:nvSpPr>
        <p:spPr>
          <a:xfrm>
            <a:off x="674914" y="2939143"/>
            <a:ext cx="10828110" cy="2852057"/>
          </a:xfrm>
        </p:spPr>
        <p:txBody>
          <a:bodyPr/>
          <a:lstStyle/>
          <a:p>
            <a:pPr lvl="0"/>
            <a:r>
              <a:rPr lang="en-US">
                <a:latin typeface="Arial" panose="020B0604020202020204" pitchFamily="34" charset="0"/>
                <a:cs typeface="Arial" panose="020B0604020202020204" pitchFamily="34" charset="0"/>
              </a:rPr>
              <a:t>Social Housing</a:t>
            </a:r>
          </a:p>
          <a:p>
            <a:pPr lvl="0"/>
            <a:r>
              <a:rPr lang="en-US">
                <a:latin typeface="Arial" panose="020B0604020202020204" pitchFamily="34" charset="0"/>
                <a:cs typeface="Arial" panose="020B0604020202020204" pitchFamily="34" charset="0"/>
              </a:rPr>
              <a:t>Private Rented Sector – License to rent</a:t>
            </a:r>
          </a:p>
          <a:p>
            <a:pPr lvl="0"/>
            <a:r>
              <a:rPr lang="en-US">
                <a:latin typeface="Arial" panose="020B0604020202020204" pitchFamily="34" charset="0"/>
                <a:cs typeface="Arial" panose="020B0604020202020204" pitchFamily="34" charset="0"/>
              </a:rPr>
              <a:t>Temporary Accommodation - License</a:t>
            </a:r>
          </a:p>
          <a:p>
            <a:pPr lvl="0"/>
            <a:r>
              <a:rPr lang="en-US">
                <a:latin typeface="Arial" panose="020B0604020202020204" pitchFamily="34" charset="0"/>
                <a:cs typeface="Arial" panose="020B0604020202020204" pitchFamily="34" charset="0"/>
              </a:rPr>
              <a:t>Hostel Accommodation - License</a:t>
            </a:r>
          </a:p>
          <a:p>
            <a:pPr lvl="0"/>
            <a:endParaRPr lang="en-US">
              <a:latin typeface="Arial" panose="020B0604020202020204" pitchFamily="34" charset="0"/>
              <a:cs typeface="Arial" panose="020B0604020202020204" pitchFamily="34" charset="0"/>
            </a:endParaRPr>
          </a:p>
          <a:p>
            <a:pPr lvl="0"/>
            <a:endParaRPr lang="en-US">
              <a:latin typeface="Arial" panose="020B0604020202020204" pitchFamily="34" charset="0"/>
              <a:cs typeface="Arial" panose="020B0604020202020204" pitchFamily="34" charset="0"/>
            </a:endParaRPr>
          </a:p>
          <a:p>
            <a:pPr lvl="0"/>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4FA266B-550E-74ED-8F9F-78A471948AF2}"/>
              </a:ext>
            </a:extLst>
          </p:cNvPr>
          <p:cNvSpPr txBox="1"/>
          <p:nvPr/>
        </p:nvSpPr>
        <p:spPr>
          <a:xfrm>
            <a:off x="4833257" y="5072743"/>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784685934"/>
      </p:ext>
    </p:extLst>
  </p:cSld>
  <p:clrMapOvr>
    <a:masterClrMapping/>
  </p:clrMapOvr>
  <mc:AlternateContent xmlns:mc="http://schemas.openxmlformats.org/markup-compatibility/2006" xmlns:p14="http://schemas.microsoft.com/office/powerpoint/2010/main">
    <mc:Choice Requires="p14">
      <p:transition spd="med" p14:dur="700">
        <p:fade/>
        <p:sndAc>
          <p:stSnd>
            <p:snd r:embed="rId2" name="laser.wav"/>
          </p:stSnd>
        </p:sndAc>
      </p:transition>
    </mc:Choice>
    <mc:Fallback xmlns="">
      <p:transition spd="med">
        <p:fade/>
        <p:sndAc>
          <p:stSnd>
            <p:snd r:embed="rId5" name="laser.wav"/>
          </p:stSnd>
        </p:sndAc>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5A4E61-B871-8E62-38C2-4A3E6E8E45C1}"/>
              </a:ext>
            </a:extLst>
          </p:cNvPr>
          <p:cNvPicPr>
            <a:picLocks noChangeAspect="1"/>
          </p:cNvPicPr>
          <p:nvPr/>
        </p:nvPicPr>
        <p:blipFill rotWithShape="1">
          <a:blip r:embed="rId3"/>
          <a:srcRect l="30818" r="27264" b="1"/>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sp>
        <p:nvSpPr>
          <p:cNvPr id="2" name="TextBox 1">
            <a:extLst>
              <a:ext uri="{FF2B5EF4-FFF2-40B4-BE49-F238E27FC236}">
                <a16:creationId xmlns:a16="http://schemas.microsoft.com/office/drawing/2014/main" id="{FBC872BD-7D1D-15FC-2362-6FB783E242EB}"/>
              </a:ext>
            </a:extLst>
          </p:cNvPr>
          <p:cNvSpPr txBox="1"/>
          <p:nvPr/>
        </p:nvSpPr>
        <p:spPr>
          <a:xfrm>
            <a:off x="972080" y="685800"/>
            <a:ext cx="5260680" cy="1752599"/>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3200" b="1" i="0" u="none" strike="noStrike" kern="1200" cap="none" spc="0" normalizeH="0" baseline="0" noProof="0">
                <a:ln w="3175" cmpd="sng">
                  <a:noFill/>
                </a:ln>
                <a:solidFill>
                  <a:prstClr val="black"/>
                </a:solidFill>
                <a:effectLst/>
                <a:uLnTx/>
                <a:uFillTx/>
                <a:latin typeface="Arial" panose="020B0604020202020204" pitchFamily="34" charset="0"/>
                <a:ea typeface="+mn-ea"/>
                <a:cs typeface="Arial" panose="020B0604020202020204" pitchFamily="34" charset="0"/>
              </a:rPr>
              <a:t>Private  Sector Housing Landlords Licensing Scheme</a:t>
            </a:r>
          </a:p>
        </p:txBody>
      </p:sp>
      <p:graphicFrame>
        <p:nvGraphicFramePr>
          <p:cNvPr id="6" name="Diagram 5">
            <a:extLst>
              <a:ext uri="{FF2B5EF4-FFF2-40B4-BE49-F238E27FC236}">
                <a16:creationId xmlns:a16="http://schemas.microsoft.com/office/drawing/2014/main" id="{2ACB824D-C77B-37F2-B0D9-F653A1B7CAB0}"/>
              </a:ext>
            </a:extLst>
          </p:cNvPr>
          <p:cNvGraphicFramePr/>
          <p:nvPr/>
        </p:nvGraphicFramePr>
        <p:xfrm>
          <a:off x="643468" y="2666999"/>
          <a:ext cx="5260680" cy="31242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481779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2B18C3-BA87-A07F-9A3A-2DAED531382A}"/>
              </a:ext>
            </a:extLst>
          </p:cNvPr>
          <p:cNvSpPr txBox="1"/>
          <p:nvPr/>
        </p:nvSpPr>
        <p:spPr>
          <a:xfrm>
            <a:off x="2775857" y="283029"/>
            <a:ext cx="779417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ASB Crime and Policing Act 2014 </a:t>
            </a:r>
          </a:p>
        </p:txBody>
      </p:sp>
      <p:sp>
        <p:nvSpPr>
          <p:cNvPr id="5" name="TextBox 4">
            <a:extLst>
              <a:ext uri="{FF2B5EF4-FFF2-40B4-BE49-F238E27FC236}">
                <a16:creationId xmlns:a16="http://schemas.microsoft.com/office/drawing/2014/main" id="{3866E7BB-ED93-3978-7ACE-B463D67B5B09}"/>
              </a:ext>
            </a:extLst>
          </p:cNvPr>
          <p:cNvSpPr txBox="1"/>
          <p:nvPr/>
        </p:nvSpPr>
        <p:spPr>
          <a:xfrm>
            <a:off x="2144486" y="1099457"/>
            <a:ext cx="6999514" cy="5170646"/>
          </a:xfrm>
          <a:prstGeom prst="rect">
            <a:avLst/>
          </a:prstGeom>
          <a:noFill/>
        </p:spPr>
        <p:txBody>
          <a:bodyPr wrap="square">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Anti-Social Behaviour – Definition</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Tx/>
              <a:buChar char="•"/>
              <a:tabLst/>
              <a:defRPr/>
            </a:pPr>
            <a:r>
              <a:rPr kumimoji="0" lang="en-GB"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Conduct that </a:t>
            </a:r>
            <a:r>
              <a:rPr kumimoji="0" lang="en-GB" alt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HAS caused</a:t>
            </a:r>
            <a:r>
              <a:rPr kumimoji="0" lang="en-GB"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or </a:t>
            </a:r>
            <a:r>
              <a:rPr kumimoji="0" lang="en-GB" alt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is LIKELY to cause</a:t>
            </a:r>
            <a:r>
              <a:rPr kumimoji="0" lang="en-GB"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harassment, alarm or distress to </a:t>
            </a:r>
            <a:r>
              <a:rPr kumimoji="0" lang="en-GB" alt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ANY </a:t>
            </a:r>
            <a:r>
              <a:rPr kumimoji="0" lang="en-GB"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person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Tx/>
              <a:buChar char="•"/>
              <a:tabLst/>
              <a:defRPr/>
            </a:pPr>
            <a:r>
              <a:rPr kumimoji="0" lang="en-GB"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Conduct </a:t>
            </a:r>
            <a:r>
              <a:rPr kumimoji="0" lang="en-GB" alt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CAPABLE of causing nuisance or annoyance to a person </a:t>
            </a:r>
            <a:r>
              <a:rPr kumimoji="0" lang="en-GB"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relation to that person’s OCCUPATION of RESIDENTIAL premises </a:t>
            </a:r>
          </a:p>
          <a:p>
            <a:pPr marL="0" marR="0" lvl="0" indent="0" algn="l" defTabSz="457200" rtl="0" eaLnBrk="1" fontAlgn="auto" latinLnBrk="0" hangingPunct="1">
              <a:lnSpc>
                <a:spcPct val="100000"/>
              </a:lnSpc>
              <a:spcBef>
                <a:spcPct val="0"/>
              </a:spcBef>
              <a:spcAft>
                <a:spcPts val="0"/>
              </a:spcAft>
              <a:buClrTx/>
              <a:buSzTx/>
              <a:buFontTx/>
              <a:buChar char="•"/>
              <a:tabLst/>
              <a:defRPr/>
            </a:pPr>
            <a:endParaRPr kumimoji="0" lang="en-GB"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Tx/>
              <a:buChar char="•"/>
              <a:tabLst/>
              <a:defRPr/>
            </a:pPr>
            <a:r>
              <a:rPr kumimoji="0" lang="en-GB"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Conduct CAPABLE of causing </a:t>
            </a:r>
            <a:r>
              <a:rPr kumimoji="0" lang="en-GB" alt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HOUSING-RELATED nuisance or annoyance to ANY person</a:t>
            </a:r>
          </a:p>
          <a:p>
            <a:pPr marL="0" marR="0" lvl="0" indent="0" algn="l" defTabSz="457200" rtl="0" eaLnBrk="1" fontAlgn="auto" latinLnBrk="0" hangingPunct="1">
              <a:lnSpc>
                <a:spcPct val="100000"/>
              </a:lnSpc>
              <a:spcBef>
                <a:spcPct val="0"/>
              </a:spcBef>
              <a:spcAft>
                <a:spcPts val="0"/>
              </a:spcAft>
              <a:buClrTx/>
              <a:buSzTx/>
              <a:buFontTx/>
              <a:buChar char="•"/>
              <a:tabLst/>
              <a:defRPr/>
            </a:pPr>
            <a:endParaRPr kumimoji="0" lang="en-GB" sz="2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202381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46A7AF-B77C-18D0-C611-827D5BD95DE2}"/>
              </a:ext>
            </a:extLst>
          </p:cNvPr>
          <p:cNvPicPr>
            <a:picLocks noChangeAspect="1"/>
          </p:cNvPicPr>
          <p:nvPr/>
        </p:nvPicPr>
        <p:blipFill rotWithShape="1">
          <a:blip r:embed="rId4"/>
          <a:srcRect l="30963" r="27119" b="1"/>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sp>
        <p:nvSpPr>
          <p:cNvPr id="4" name="TextBox 3">
            <a:extLst>
              <a:ext uri="{FF2B5EF4-FFF2-40B4-BE49-F238E27FC236}">
                <a16:creationId xmlns:a16="http://schemas.microsoft.com/office/drawing/2014/main" id="{1A1A51F5-7217-955A-BF9A-771A47703693}"/>
              </a:ext>
            </a:extLst>
          </p:cNvPr>
          <p:cNvSpPr txBox="1"/>
          <p:nvPr/>
        </p:nvSpPr>
        <p:spPr>
          <a:xfrm>
            <a:off x="566057" y="505097"/>
            <a:ext cx="5637396" cy="2590529"/>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2800" b="1" i="0" u="none" strike="noStrike" kern="1200" cap="none" spc="0" normalizeH="0" baseline="0" noProof="0">
                <a:ln w="3175" cmpd="sng">
                  <a:noFill/>
                </a:ln>
                <a:solidFill>
                  <a:prstClr val="black"/>
                </a:solidFill>
                <a:effectLst/>
                <a:uLnTx/>
                <a:uFillTx/>
                <a:latin typeface="Arial" panose="020B0604020202020204" pitchFamily="34" charset="0"/>
                <a:ea typeface="+mn-ea"/>
                <a:cs typeface="Arial" panose="020B0604020202020204" pitchFamily="34" charset="0"/>
              </a:rPr>
              <a:t>Ladder of Intervention:</a:t>
            </a:r>
          </a:p>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2800" b="1" i="0" u="none" strike="noStrike" kern="1200" cap="none" spc="0" normalizeH="0" baseline="0" noProof="0">
                <a:ln w="3175" cmpd="sng">
                  <a:noFill/>
                </a:ln>
                <a:solidFill>
                  <a:prstClr val="black"/>
                </a:solidFill>
                <a:effectLst/>
                <a:uLnTx/>
                <a:uFillTx/>
                <a:latin typeface="Arial" panose="020B0604020202020204" pitchFamily="34" charset="0"/>
                <a:ea typeface="+mn-ea"/>
                <a:cs typeface="Arial" panose="020B0604020202020204" pitchFamily="34" charset="0"/>
              </a:rPr>
              <a:t>Civil Route</a:t>
            </a:r>
          </a:p>
          <a:p>
            <a:pPr marL="0" marR="0" lvl="0" indent="0" algn="l" defTabSz="457200" rtl="0" eaLnBrk="1" fontAlgn="auto" latinLnBrk="0" hangingPunct="1">
              <a:lnSpc>
                <a:spcPct val="100000"/>
              </a:lnSpc>
              <a:spcBef>
                <a:spcPct val="0"/>
              </a:spcBef>
              <a:spcAft>
                <a:spcPts val="600"/>
              </a:spcAft>
              <a:buClrTx/>
              <a:buSzTx/>
              <a:buFontTx/>
              <a:buNone/>
              <a:tabLst/>
              <a:defRPr/>
            </a:pPr>
            <a:endParaRPr kumimoji="0" lang="en-US" sz="2800" b="0" i="0" u="none" strike="noStrike" kern="1200" cap="none" spc="0" normalizeH="0" baseline="0" noProof="0">
              <a:ln w="3175" cmpd="sng">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313C67EA-A032-0199-766E-1B7E5180B18C}"/>
              </a:ext>
            </a:extLst>
          </p:cNvPr>
          <p:cNvSpPr txBox="1"/>
          <p:nvPr/>
        </p:nvSpPr>
        <p:spPr>
          <a:xfrm>
            <a:off x="566056" y="2342607"/>
            <a:ext cx="5411410" cy="3420020"/>
          </a:xfrm>
          <a:prstGeom prst="rect">
            <a:avLst/>
          </a:prstGeom>
        </p:spPr>
        <p:txBody>
          <a:bodyPr vert="horz" lIns="91440" tIns="45720" rIns="91440" bIns="45720" rtlCol="0" anchor="ctr">
            <a:normAutofit fontScale="85000" lnSpcReduction="20000"/>
          </a:bodyPr>
          <a:lstStyle/>
          <a:p>
            <a:pPr marL="0" marR="0" lvl="0" indent="0" algn="l" defTabSz="457200" rtl="0" eaLnBrk="1" fontAlgn="auto" latinLnBrk="0" hangingPunct="1">
              <a:lnSpc>
                <a:spcPct val="100000"/>
              </a:lnSpc>
              <a:spcBef>
                <a:spcPct val="20000"/>
              </a:spcBef>
              <a:spcAft>
                <a:spcPts val="600"/>
              </a:spcAft>
              <a:buClr>
                <a:srgbClr val="FF66CC">
                  <a:lumMod val="75000"/>
                </a:srgbClr>
              </a:buClr>
              <a:buSzPct val="145000"/>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Where the risk assessment suggests the case is low, the following steps may be taken:</a:t>
            </a:r>
          </a:p>
          <a:p>
            <a:pPr marL="0" marR="0" lvl="0" indent="0" algn="l" defTabSz="457200" rtl="0" eaLnBrk="1" fontAlgn="auto" latinLnBrk="0" hangingPunct="1">
              <a:lnSpc>
                <a:spcPct val="100000"/>
              </a:lnSpc>
              <a:spcBef>
                <a:spcPct val="20000"/>
              </a:spcBef>
              <a:spcAft>
                <a:spcPts val="600"/>
              </a:spcAft>
              <a:buClr>
                <a:srgbClr val="FF66CC">
                  <a:lumMod val="75000"/>
                </a:srgbClr>
              </a:buClr>
              <a:buSzPct val="145000"/>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600"/>
              </a:spcAft>
              <a:buClr>
                <a:srgbClr val="FF66CC">
                  <a:lumMod val="75000"/>
                </a:srgbClr>
              </a:buClr>
              <a:buSzPct val="145000"/>
              <a:buFont typeface="Arial"/>
              <a:buChar char="•"/>
              <a:tabLst/>
              <a:defRPr/>
            </a:pPr>
            <a:r>
              <a:rPr kumimoji="0" lang="en-US"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Mediation -</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if both parties agree</a:t>
            </a:r>
          </a:p>
          <a:p>
            <a:pPr marL="0" marR="0" lvl="0" indent="0" algn="l" defTabSz="457200" rtl="0" eaLnBrk="1" fontAlgn="auto" latinLnBrk="0" hangingPunct="1">
              <a:lnSpc>
                <a:spcPct val="100000"/>
              </a:lnSpc>
              <a:spcBef>
                <a:spcPct val="20000"/>
              </a:spcBef>
              <a:spcAft>
                <a:spcPts val="600"/>
              </a:spcAft>
              <a:buClr>
                <a:srgbClr val="FF66CC">
                  <a:lumMod val="75000"/>
                </a:srgbClr>
              </a:buClr>
              <a:buSzPct val="145000"/>
              <a:buFont typeface="Arial"/>
              <a:buChar char="•"/>
              <a:tabLst/>
              <a:defRPr/>
            </a:pPr>
            <a:r>
              <a:rPr kumimoji="0" lang="en-US"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Acceptable Behaviour Contracts</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an informal approach to enforcement action</a:t>
            </a:r>
          </a:p>
          <a:p>
            <a:pPr marL="0" marR="0" lvl="0" indent="0" algn="l" defTabSz="457200" rtl="0" eaLnBrk="1" fontAlgn="auto" latinLnBrk="0" hangingPunct="1">
              <a:lnSpc>
                <a:spcPct val="100000"/>
              </a:lnSpc>
              <a:spcBef>
                <a:spcPct val="20000"/>
              </a:spcBef>
              <a:spcAft>
                <a:spcPts val="600"/>
              </a:spcAft>
              <a:buClr>
                <a:srgbClr val="FF66CC">
                  <a:lumMod val="75000"/>
                </a:srgbClr>
              </a:buClr>
              <a:buSzPct val="145000"/>
              <a:buFont typeface="Arial"/>
              <a:buChar char="•"/>
              <a:tabLst/>
              <a:defRPr/>
            </a:pPr>
            <a:r>
              <a:rPr kumimoji="0" lang="en-US"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ASB Warning</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an unofficial warning may act as an early intervention, which prevents escalating Anti-Social Behaviour</a:t>
            </a:r>
          </a:p>
          <a:p>
            <a:pPr marL="0" marR="0" lvl="0" indent="0" algn="l" defTabSz="457200" rtl="0" eaLnBrk="1" fontAlgn="auto" latinLnBrk="0" hangingPunct="1">
              <a:lnSpc>
                <a:spcPct val="100000"/>
              </a:lnSpc>
              <a:spcBef>
                <a:spcPct val="20000"/>
              </a:spcBef>
              <a:spcAft>
                <a:spcPts val="600"/>
              </a:spcAft>
              <a:buClr>
                <a:srgbClr val="FF66CC">
                  <a:lumMod val="75000"/>
                </a:srgbClr>
              </a:buClr>
              <a:buSzPct val="145000"/>
              <a:buFont typeface="Arial"/>
              <a:buChar char="•"/>
              <a:tabLst/>
              <a:defRPr/>
            </a:pPr>
            <a:r>
              <a:rPr kumimoji="0" lang="en-US"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Notice of Seeking Possession  </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Mandatory/Discretionary</a:t>
            </a:r>
          </a:p>
          <a:p>
            <a:pPr marL="0" marR="0" lvl="0" indent="0" algn="l" defTabSz="457200" rtl="0" eaLnBrk="1" fontAlgn="auto" latinLnBrk="0" hangingPunct="1">
              <a:lnSpc>
                <a:spcPct val="100000"/>
              </a:lnSpc>
              <a:spcBef>
                <a:spcPct val="20000"/>
              </a:spcBef>
              <a:spcAft>
                <a:spcPts val="600"/>
              </a:spcAft>
              <a:buClr>
                <a:srgbClr val="FF66CC">
                  <a:lumMod val="75000"/>
                </a:srgbClr>
              </a:buClr>
              <a:buSzPct val="145000"/>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788267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6CE3492-FDAC-5BD4-1C4A-F09AE08BD99C}"/>
              </a:ext>
            </a:extLst>
          </p:cNvPr>
          <p:cNvPicPr>
            <a:picLocks noChangeAspect="1"/>
          </p:cNvPicPr>
          <p:nvPr/>
        </p:nvPicPr>
        <p:blipFill rotWithShape="1">
          <a:blip r:embed="rId4"/>
          <a:srcRect l="30964" r="27119" b="1"/>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sp>
        <p:nvSpPr>
          <p:cNvPr id="3" name="TextBox 2">
            <a:extLst>
              <a:ext uri="{FF2B5EF4-FFF2-40B4-BE49-F238E27FC236}">
                <a16:creationId xmlns:a16="http://schemas.microsoft.com/office/drawing/2014/main" id="{C9D27894-7E99-99A6-9FEE-43472BF17DEF}"/>
              </a:ext>
            </a:extLst>
          </p:cNvPr>
          <p:cNvSpPr txBox="1"/>
          <p:nvPr/>
        </p:nvSpPr>
        <p:spPr>
          <a:xfrm>
            <a:off x="972080" y="685800"/>
            <a:ext cx="5260680" cy="1752599"/>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3200" b="1" i="0" u="none" strike="noStrike" kern="1200" cap="none" spc="0" normalizeH="0" baseline="0" noProof="0">
                <a:ln w="3175" cmpd="sng">
                  <a:noFill/>
                </a:ln>
                <a:solidFill>
                  <a:prstClr val="black"/>
                </a:solidFill>
                <a:effectLst/>
                <a:uLnTx/>
                <a:uFillTx/>
                <a:latin typeface="Arial" panose="020B0604020202020204" pitchFamily="34" charset="0"/>
                <a:ea typeface="+mn-ea"/>
                <a:cs typeface="Arial" panose="020B0604020202020204" pitchFamily="34" charset="0"/>
              </a:rPr>
              <a:t>Ladder of Intervention: </a:t>
            </a:r>
          </a:p>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3200" b="1" i="0" u="none" strike="noStrike" kern="1200" cap="none" spc="0" normalizeH="0" baseline="0" noProof="0">
                <a:ln w="3175" cmpd="sng">
                  <a:noFill/>
                </a:ln>
                <a:solidFill>
                  <a:prstClr val="black"/>
                </a:solidFill>
                <a:effectLst/>
                <a:uLnTx/>
                <a:uFillTx/>
                <a:latin typeface="Arial" panose="020B0604020202020204" pitchFamily="34" charset="0"/>
                <a:ea typeface="+mn-ea"/>
                <a:cs typeface="Arial" panose="020B0604020202020204" pitchFamily="34" charset="0"/>
              </a:rPr>
              <a:t> High Risk Case</a:t>
            </a:r>
          </a:p>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3200" b="1" i="0" u="none" strike="noStrike" kern="1200" cap="none" spc="0" normalizeH="0" baseline="0" noProof="0">
                <a:ln w="3175" cmpd="sng">
                  <a:noFill/>
                </a:ln>
                <a:solidFill>
                  <a:prstClr val="black"/>
                </a:solidFill>
                <a:effectLst/>
                <a:uLnTx/>
                <a:uFillTx/>
                <a:latin typeface="Arial" panose="020B0604020202020204" pitchFamily="34" charset="0"/>
                <a:ea typeface="+mn-ea"/>
                <a:cs typeface="Arial" panose="020B0604020202020204" pitchFamily="34" charset="0"/>
              </a:rPr>
              <a:t>Criminal Route</a:t>
            </a:r>
          </a:p>
        </p:txBody>
      </p:sp>
      <p:sp>
        <p:nvSpPr>
          <p:cNvPr id="7" name="TextBox 6">
            <a:extLst>
              <a:ext uri="{FF2B5EF4-FFF2-40B4-BE49-F238E27FC236}">
                <a16:creationId xmlns:a16="http://schemas.microsoft.com/office/drawing/2014/main" id="{1163FA9E-EDF3-2C0E-1DF6-891905B50E0B}"/>
              </a:ext>
            </a:extLst>
          </p:cNvPr>
          <p:cNvSpPr txBox="1"/>
          <p:nvPr/>
        </p:nvSpPr>
        <p:spPr>
          <a:xfrm>
            <a:off x="4561840" y="2443480"/>
            <a:ext cx="184731" cy="178510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2" name="TextBox 1">
            <a:extLst>
              <a:ext uri="{FF2B5EF4-FFF2-40B4-BE49-F238E27FC236}">
                <a16:creationId xmlns:a16="http://schemas.microsoft.com/office/drawing/2014/main" id="{6C8D7194-3DC2-93F3-F16E-D772F89B1EF0}"/>
              </a:ext>
            </a:extLst>
          </p:cNvPr>
          <p:cNvSpPr txBox="1"/>
          <p:nvPr/>
        </p:nvSpPr>
        <p:spPr>
          <a:xfrm>
            <a:off x="972080" y="3058886"/>
            <a:ext cx="4825705" cy="26776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Community Protection Warning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Community Protection Notice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Criminal Behaviour Order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Injunction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Closure Order</a:t>
            </a:r>
          </a:p>
        </p:txBody>
      </p:sp>
    </p:spTree>
    <p:extLst>
      <p:ext uri="{BB962C8B-B14F-4D97-AF65-F5344CB8AC3E}">
        <p14:creationId xmlns:p14="http://schemas.microsoft.com/office/powerpoint/2010/main" val="19246494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F7323B-B6A1-DDD6-EDBE-48D9F68501FE}"/>
              </a:ext>
            </a:extLst>
          </p:cNvPr>
          <p:cNvPicPr>
            <a:picLocks noChangeAspect="1"/>
          </p:cNvPicPr>
          <p:nvPr/>
        </p:nvPicPr>
        <p:blipFill rotWithShape="1">
          <a:blip r:embed="rId4"/>
          <a:srcRect l="30963" r="27119" b="1"/>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sp>
        <p:nvSpPr>
          <p:cNvPr id="2" name="TextBox 1">
            <a:extLst>
              <a:ext uri="{FF2B5EF4-FFF2-40B4-BE49-F238E27FC236}">
                <a16:creationId xmlns:a16="http://schemas.microsoft.com/office/drawing/2014/main" id="{7922BD23-DBF2-EE25-18F4-5DEC47853394}"/>
              </a:ext>
            </a:extLst>
          </p:cNvPr>
          <p:cNvSpPr txBox="1"/>
          <p:nvPr/>
        </p:nvSpPr>
        <p:spPr>
          <a:xfrm>
            <a:off x="972080" y="685800"/>
            <a:ext cx="5260680" cy="1752599"/>
          </a:xfrm>
          <a:prstGeom prst="rect">
            <a:avLst/>
          </a:prstGeom>
          <a:scene3d>
            <a:camera prst="orthographicFront"/>
            <a:lightRig rig="threePt" dir="t"/>
          </a:scene3d>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4000" b="1" i="0" u="none" strike="noStrike" kern="1200" cap="none" spc="0" normalizeH="0" baseline="0" noProof="0">
                <a:ln w="3175" cmpd="sng">
                  <a:noFill/>
                </a:ln>
                <a:solidFill>
                  <a:prstClr val="black"/>
                </a:solidFill>
                <a:effectLst/>
                <a:uLnTx/>
                <a:uFillTx/>
                <a:latin typeface="Corbel" panose="020B0503020204020204"/>
                <a:ea typeface="+mn-ea"/>
                <a:cs typeface="+mn-cs"/>
              </a:rPr>
              <a:t>Statistics </a:t>
            </a:r>
          </a:p>
        </p:txBody>
      </p:sp>
      <p:graphicFrame>
        <p:nvGraphicFramePr>
          <p:cNvPr id="8" name="Diagram 7">
            <a:extLst>
              <a:ext uri="{FF2B5EF4-FFF2-40B4-BE49-F238E27FC236}">
                <a16:creationId xmlns:a16="http://schemas.microsoft.com/office/drawing/2014/main" id="{14580505-509D-E5FA-EF4E-ED70156128E4}"/>
              </a:ext>
            </a:extLst>
          </p:cNvPr>
          <p:cNvGraphicFramePr/>
          <p:nvPr/>
        </p:nvGraphicFramePr>
        <p:xfrm>
          <a:off x="337080" y="2203269"/>
          <a:ext cx="5567068" cy="35879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403569352"/>
      </p:ext>
    </p:extLst>
  </p:cSld>
  <p:clrMapOvr>
    <a:masterClrMapping/>
  </p:clrMapOvr>
  <p:transition spd="slow">
    <p:push dir="u"/>
    <p:sndAc>
      <p:stSnd>
        <p:snd r:embed="rId2" name="suction.wav"/>
      </p:stSnd>
    </p:sndAc>
  </p:transition>
</p:sld>
</file>

<file path=ppt/slides/slide6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B8851E-5347-6DBE-2B0E-9139F30466E7}"/>
              </a:ext>
            </a:extLst>
          </p:cNvPr>
          <p:cNvPicPr>
            <a:picLocks noChangeAspect="1"/>
          </p:cNvPicPr>
          <p:nvPr/>
        </p:nvPicPr>
        <p:blipFill rotWithShape="1">
          <a:blip r:embed="rId4"/>
          <a:srcRect l="3556" r="1" b="1"/>
          <a:stretch/>
        </p:blipFill>
        <p:spPr>
          <a:xfrm>
            <a:off x="20" y="10"/>
            <a:ext cx="12191980" cy="6857990"/>
          </a:xfrm>
          <a:prstGeom prst="rect">
            <a:avLst/>
          </a:prstGeom>
        </p:spPr>
      </p:pic>
      <p:sp>
        <p:nvSpPr>
          <p:cNvPr id="2" name="TextBox 1">
            <a:extLst>
              <a:ext uri="{FF2B5EF4-FFF2-40B4-BE49-F238E27FC236}">
                <a16:creationId xmlns:a16="http://schemas.microsoft.com/office/drawing/2014/main" id="{13D17DFE-CA73-480F-97BE-1C6731FA4AE7}"/>
              </a:ext>
            </a:extLst>
          </p:cNvPr>
          <p:cNvSpPr txBox="1"/>
          <p:nvPr/>
        </p:nvSpPr>
        <p:spPr>
          <a:xfrm>
            <a:off x="3970867" y="558800"/>
            <a:ext cx="7535333" cy="1413933"/>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600"/>
              </a:spcAft>
              <a:buClrTx/>
              <a:buSzTx/>
              <a:buFontTx/>
              <a:buNone/>
              <a:tabLst/>
              <a:defRPr/>
            </a:pPr>
            <a:r>
              <a:rPr kumimoji="0" lang="en-US" sz="4000" b="1" i="0" u="none" strike="noStrike" kern="1200" cap="none" spc="0" normalizeH="0" baseline="0" noProof="0">
                <a:ln w="3175" cmpd="sng">
                  <a:noFill/>
                </a:ln>
                <a:solidFill>
                  <a:prstClr val="white"/>
                </a:solidFill>
                <a:effectLst/>
                <a:uLnTx/>
                <a:uFillTx/>
                <a:latin typeface="Corbel" panose="020B0503020204020204"/>
                <a:ea typeface="+mn-ea"/>
                <a:cs typeface="+mn-cs"/>
              </a:rPr>
              <a:t>Consultation With Stakeholders</a:t>
            </a:r>
          </a:p>
        </p:txBody>
      </p:sp>
      <p:sp>
        <p:nvSpPr>
          <p:cNvPr id="3" name="TextBox 2">
            <a:extLst>
              <a:ext uri="{FF2B5EF4-FFF2-40B4-BE49-F238E27FC236}">
                <a16:creationId xmlns:a16="http://schemas.microsoft.com/office/drawing/2014/main" id="{A8C5E173-DB60-5703-5EB0-05B34E413D69}"/>
              </a:ext>
            </a:extLst>
          </p:cNvPr>
          <p:cNvSpPr txBox="1"/>
          <p:nvPr/>
        </p:nvSpPr>
        <p:spPr>
          <a:xfrm>
            <a:off x="982345" y="2200275"/>
            <a:ext cx="8839200" cy="7232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graphicFrame>
        <p:nvGraphicFramePr>
          <p:cNvPr id="7" name="Diagram 6">
            <a:extLst>
              <a:ext uri="{FF2B5EF4-FFF2-40B4-BE49-F238E27FC236}">
                <a16:creationId xmlns:a16="http://schemas.microsoft.com/office/drawing/2014/main" id="{AB770AC6-0459-7AE3-215F-33910A4F8209}"/>
              </a:ext>
            </a:extLst>
          </p:cNvPr>
          <p:cNvGraphicFramePr/>
          <p:nvPr/>
        </p:nvGraphicFramePr>
        <p:xfrm>
          <a:off x="3970867" y="2048933"/>
          <a:ext cx="7532156" cy="37422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2478299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2D9FF-AAB8-9A47-BB42-FFC480D02B0B}"/>
              </a:ext>
            </a:extLst>
          </p:cNvPr>
          <p:cNvSpPr>
            <a:spLocks noGrp="1"/>
          </p:cNvSpPr>
          <p:nvPr>
            <p:ph type="title"/>
          </p:nvPr>
        </p:nvSpPr>
        <p:spPr>
          <a:xfrm>
            <a:off x="1484311" y="1"/>
            <a:ext cx="10018713" cy="1066800"/>
          </a:xfrm>
        </p:spPr>
        <p:txBody>
          <a:bodyPr>
            <a:normAutofit/>
          </a:bodyPr>
          <a:lstStyle/>
          <a:p>
            <a:br>
              <a:rPr lang="en-GB" sz="2400">
                <a:latin typeface="Arial" panose="020B0604020202020204" pitchFamily="34" charset="0"/>
                <a:cs typeface="Arial" panose="020B0604020202020204" pitchFamily="34" charset="0"/>
              </a:rPr>
            </a:br>
            <a:r>
              <a:rPr lang="en-GB" sz="3600" b="1">
                <a:latin typeface="Arial" panose="020B0604020202020204" pitchFamily="34" charset="0"/>
                <a:cs typeface="Arial" panose="020B0604020202020204" pitchFamily="34" charset="0"/>
              </a:rPr>
              <a:t>ASB in the Community</a:t>
            </a:r>
          </a:p>
        </p:txBody>
      </p:sp>
      <p:sp>
        <p:nvSpPr>
          <p:cNvPr id="3" name="Content Placeholder 2">
            <a:extLst>
              <a:ext uri="{FF2B5EF4-FFF2-40B4-BE49-F238E27FC236}">
                <a16:creationId xmlns:a16="http://schemas.microsoft.com/office/drawing/2014/main" id="{B86093B1-53EB-95B2-7B5C-2CD567A5C2E7}"/>
              </a:ext>
            </a:extLst>
          </p:cNvPr>
          <p:cNvSpPr>
            <a:spLocks noGrp="1"/>
          </p:cNvSpPr>
          <p:nvPr>
            <p:ph idx="1"/>
          </p:nvPr>
        </p:nvSpPr>
        <p:spPr>
          <a:xfrm>
            <a:off x="2166257" y="1905000"/>
            <a:ext cx="9336767" cy="3537858"/>
          </a:xfrm>
        </p:spPr>
        <p:txBody>
          <a:bodyPr>
            <a:normAutofit fontScale="70000" lnSpcReduction="20000"/>
          </a:bodyPr>
          <a:lstStyle/>
          <a:p>
            <a:pPr marL="0" indent="0">
              <a:buNone/>
            </a:pPr>
            <a:endParaRPr lang="en-GB" altLang="en-US" sz="2800" b="1">
              <a:latin typeface="Arial" panose="020B0604020202020204" pitchFamily="34" charset="0"/>
              <a:cs typeface="Arial" panose="020B0604020202020204" pitchFamily="34" charset="0"/>
            </a:endParaRPr>
          </a:p>
          <a:p>
            <a:pPr marL="0" indent="0">
              <a:buNone/>
            </a:pPr>
            <a:r>
              <a:rPr lang="en-GB" altLang="en-US" sz="2800" b="1">
                <a:latin typeface="Arial" panose="020B0604020202020204" pitchFamily="34" charset="0"/>
                <a:cs typeface="Arial" panose="020B0604020202020204" pitchFamily="34" charset="0"/>
              </a:rPr>
              <a:t>“Youths hanging around blocks”</a:t>
            </a:r>
          </a:p>
          <a:p>
            <a:pPr marL="0" indent="0">
              <a:buNone/>
            </a:pPr>
            <a:r>
              <a:rPr lang="en-GB" altLang="en-US" sz="2800" b="1">
                <a:latin typeface="Arial" panose="020B0604020202020204" pitchFamily="34" charset="0"/>
                <a:cs typeface="Arial" panose="020B0604020202020204" pitchFamily="34" charset="0"/>
              </a:rPr>
              <a:t>“Individuals loitering in and around shops/stations”</a:t>
            </a:r>
          </a:p>
          <a:p>
            <a:pPr marL="0" indent="0">
              <a:buNone/>
            </a:pPr>
            <a:r>
              <a:rPr lang="en-GB" altLang="en-US" sz="2800" b="1">
                <a:latin typeface="Arial" panose="020B0604020202020204" pitchFamily="34" charset="0"/>
                <a:cs typeface="Arial" panose="020B0604020202020204" pitchFamily="34" charset="0"/>
              </a:rPr>
              <a:t>“Individuals taking or dealing drugs on street corners”</a:t>
            </a:r>
          </a:p>
          <a:p>
            <a:pPr marL="0" indent="0">
              <a:buNone/>
            </a:pPr>
            <a:endParaRPr lang="en-GB" altLang="en-US" sz="2800" b="1">
              <a:latin typeface="Arial" panose="020B0604020202020204" pitchFamily="34" charset="0"/>
              <a:cs typeface="Arial" panose="020B0604020202020204" pitchFamily="34" charset="0"/>
            </a:endParaRPr>
          </a:p>
          <a:p>
            <a:pPr marL="0" indent="0">
              <a:buNone/>
            </a:pPr>
            <a:r>
              <a:rPr lang="en-GB" altLang="en-US" sz="2800" b="1">
                <a:latin typeface="Arial" panose="020B0604020202020204" pitchFamily="34" charset="0"/>
                <a:cs typeface="Arial" panose="020B0604020202020204" pitchFamily="34" charset="0"/>
              </a:rPr>
              <a:t>Public Space Protection Orders – 4 in the borough</a:t>
            </a:r>
          </a:p>
          <a:p>
            <a:pPr marL="0" indent="0">
              <a:buNone/>
            </a:pPr>
            <a:r>
              <a:rPr lang="en-GB" altLang="en-US" sz="2800" b="1">
                <a:latin typeface="Arial" panose="020B0604020202020204" pitchFamily="34" charset="0"/>
                <a:cs typeface="Arial" panose="020B0604020202020204" pitchFamily="34" charset="0"/>
              </a:rPr>
              <a:t>Heathway, Barking Town Centre, </a:t>
            </a:r>
            <a:r>
              <a:rPr lang="en-GB" altLang="en-US" sz="2800" b="1" err="1">
                <a:latin typeface="Arial" panose="020B0604020202020204" pitchFamily="34" charset="0"/>
                <a:cs typeface="Arial" panose="020B0604020202020204" pitchFamily="34" charset="0"/>
              </a:rPr>
              <a:t>Goresbrook</a:t>
            </a:r>
            <a:r>
              <a:rPr lang="en-GB" altLang="en-US" sz="2800" b="1">
                <a:latin typeface="Arial" panose="020B0604020202020204" pitchFamily="34" charset="0"/>
                <a:cs typeface="Arial" panose="020B0604020202020204" pitchFamily="34" charset="0"/>
              </a:rPr>
              <a:t> Broad Street</a:t>
            </a:r>
          </a:p>
          <a:p>
            <a:pPr marL="0" indent="0">
              <a:buNone/>
            </a:pPr>
            <a:endParaRPr lang="en-GB" altLang="en-US" sz="2800" b="1">
              <a:latin typeface="Arial" panose="020B0604020202020204" pitchFamily="34" charset="0"/>
              <a:cs typeface="Arial" panose="020B0604020202020204" pitchFamily="34" charset="0"/>
            </a:endParaRPr>
          </a:p>
          <a:p>
            <a:pPr marL="0" indent="0">
              <a:buNone/>
            </a:pPr>
            <a:r>
              <a:rPr lang="en-GB" altLang="en-US" sz="3100" b="1">
                <a:solidFill>
                  <a:schemeClr val="tx1"/>
                </a:solidFill>
                <a:latin typeface="Arial" panose="020B0604020202020204" pitchFamily="34" charset="0"/>
                <a:cs typeface="Arial" panose="020B0604020202020204" pitchFamily="34" charset="0"/>
              </a:rPr>
              <a:t>Community Safety Team/Police- working in partnership</a:t>
            </a:r>
            <a:endParaRPr lang="en-GB" sz="4300" b="1">
              <a:latin typeface="Arial" panose="020B0604020202020204" pitchFamily="34" charset="0"/>
              <a:cs typeface="Arial" panose="020B0604020202020204" pitchFamily="34" charset="0"/>
            </a:endParaRPr>
          </a:p>
          <a:p>
            <a:pPr marL="0" indent="0">
              <a:buNone/>
            </a:pPr>
            <a:endParaRPr lang="en-GB" sz="4300" b="1">
              <a:latin typeface="Arial" panose="020B0604020202020204" pitchFamily="34" charset="0"/>
              <a:cs typeface="Arial" panose="020B0604020202020204" pitchFamily="34" charset="0"/>
            </a:endParaRPr>
          </a:p>
          <a:p>
            <a:pPr marL="0" indent="0">
              <a:buNone/>
            </a:pPr>
            <a:endParaRPr lang="en-GB"/>
          </a:p>
        </p:txBody>
      </p:sp>
    </p:spTree>
    <p:extLst>
      <p:ext uri="{BB962C8B-B14F-4D97-AF65-F5344CB8AC3E}">
        <p14:creationId xmlns:p14="http://schemas.microsoft.com/office/powerpoint/2010/main" val="25047923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5A39F-028B-2FA0-3E1C-92B0390AC174}"/>
              </a:ext>
            </a:extLst>
          </p:cNvPr>
          <p:cNvSpPr>
            <a:spLocks noGrp="1"/>
          </p:cNvSpPr>
          <p:nvPr>
            <p:ph type="title"/>
          </p:nvPr>
        </p:nvSpPr>
        <p:spPr/>
        <p:txBody>
          <a:bodyPr>
            <a:normAutofit/>
          </a:bodyPr>
          <a:lstStyle/>
          <a:p>
            <a:r>
              <a:rPr lang="en-GB">
                <a:latin typeface="Arial" panose="020B0604020202020204" pitchFamily="34" charset="0"/>
                <a:cs typeface="Arial" panose="020B0604020202020204" pitchFamily="34" charset="0"/>
              </a:rPr>
              <a:t>Questions</a:t>
            </a:r>
            <a:br>
              <a:rPr lang="en-GB">
                <a:latin typeface="Arial" panose="020B0604020202020204" pitchFamily="34" charset="0"/>
                <a:cs typeface="Arial" panose="020B0604020202020204" pitchFamily="34" charset="0"/>
              </a:rPr>
            </a:br>
            <a:r>
              <a:rPr lang="en-GB">
                <a:latin typeface="Arial" panose="020B0604020202020204" pitchFamily="34" charset="0"/>
                <a:cs typeface="Arial" panose="020B0604020202020204" pitchFamily="34" charset="0"/>
              </a:rPr>
              <a:t>asb@lbbd.gov.uk</a:t>
            </a:r>
          </a:p>
        </p:txBody>
      </p:sp>
      <p:pic>
        <p:nvPicPr>
          <p:cNvPr id="5" name="Content Placeholder 4" descr="A group of people holding a puzzle&#10;&#10;AI-generated content may be incorrect.">
            <a:extLst>
              <a:ext uri="{FF2B5EF4-FFF2-40B4-BE49-F238E27FC236}">
                <a16:creationId xmlns:a16="http://schemas.microsoft.com/office/drawing/2014/main" id="{23816FAD-C719-E408-B1E8-B20A6B831761}"/>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931569" y="2667000"/>
            <a:ext cx="3124200" cy="3124200"/>
          </a:xfrm>
        </p:spPr>
      </p:pic>
      <p:sp>
        <p:nvSpPr>
          <p:cNvPr id="6" name="TextBox 5">
            <a:extLst>
              <a:ext uri="{FF2B5EF4-FFF2-40B4-BE49-F238E27FC236}">
                <a16:creationId xmlns:a16="http://schemas.microsoft.com/office/drawing/2014/main" id="{F0FB8207-B865-0206-5DE4-B87210D6369F}"/>
              </a:ext>
            </a:extLst>
          </p:cNvPr>
          <p:cNvSpPr txBox="1"/>
          <p:nvPr/>
        </p:nvSpPr>
        <p:spPr>
          <a:xfrm>
            <a:off x="4931569" y="5791200"/>
            <a:ext cx="312420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orbel" panose="020B0503020204020204"/>
                <a:ea typeface="+mn-ea"/>
                <a:cs typeface="+mn-cs"/>
                <a:hlinkClick r:id="rId3" tooltip="https://www.flickr.com/photos/lumaxart/2137737248/"/>
              </a:rPr>
              <a:t>This Photo</a:t>
            </a:r>
            <a:r>
              <a:rPr kumimoji="0" lang="en-GB" sz="900" b="0" i="0" u="none" strike="noStrike" kern="1200" cap="none" spc="0" normalizeH="0" baseline="0" noProof="0">
                <a:ln>
                  <a:noFill/>
                </a:ln>
                <a:solidFill>
                  <a:prstClr val="black"/>
                </a:solidFill>
                <a:effectLst/>
                <a:uLnTx/>
                <a:uFillTx/>
                <a:latin typeface="Corbel" panose="020B0503020204020204"/>
                <a:ea typeface="+mn-ea"/>
                <a:cs typeface="+mn-cs"/>
              </a:rPr>
              <a:t> by Unknown Author is licensed under </a:t>
            </a:r>
            <a:r>
              <a:rPr kumimoji="0" lang="en-GB" sz="900" b="0" i="0" u="none" strike="noStrike" kern="1200" cap="none" spc="0" normalizeH="0" baseline="0" noProof="0">
                <a:ln>
                  <a:noFill/>
                </a:ln>
                <a:solidFill>
                  <a:prstClr val="black"/>
                </a:solidFill>
                <a:effectLst/>
                <a:uLnTx/>
                <a:uFillTx/>
                <a:latin typeface="Corbel" panose="020B0503020204020204"/>
                <a:ea typeface="+mn-ea"/>
                <a:cs typeface="+mn-cs"/>
                <a:hlinkClick r:id="rId4" tooltip="https://creativecommons.org/licenses/by-sa/3.0/"/>
              </a:rPr>
              <a:t>CC BY-SA</a:t>
            </a:r>
            <a:endParaRPr kumimoji="0" lang="en-GB" sz="9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0770066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EF32D77-4642-1AFE-ED00-0B72A3B5A0EA}"/>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E8DD8E1A-9945-4DBA-BC40-7A028BF32D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FE1C52F1-9DDF-4839-9B8F-25F7F8D42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 name="Freeform 6">
              <a:extLst>
                <a:ext uri="{FF2B5EF4-FFF2-40B4-BE49-F238E27FC236}">
                  <a16:creationId xmlns:a16="http://schemas.microsoft.com/office/drawing/2014/main" id="{DB25E450-AEBE-4B5B-9CD7-7DDA5128D0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 name="Freeform 7">
              <a:extLst>
                <a:ext uri="{FF2B5EF4-FFF2-40B4-BE49-F238E27FC236}">
                  <a16:creationId xmlns:a16="http://schemas.microsoft.com/office/drawing/2014/main" id="{D57AF4B2-B19E-4839-9D9C-06AD5370C3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4" name="Freeform 8">
              <a:extLst>
                <a:ext uri="{FF2B5EF4-FFF2-40B4-BE49-F238E27FC236}">
                  <a16:creationId xmlns:a16="http://schemas.microsoft.com/office/drawing/2014/main" id="{2949CEBF-F4A7-44B2-8A3B-22558718F7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5" name="Freeform 9">
              <a:extLst>
                <a:ext uri="{FF2B5EF4-FFF2-40B4-BE49-F238E27FC236}">
                  <a16:creationId xmlns:a16="http://schemas.microsoft.com/office/drawing/2014/main" id="{28EAA589-93ED-485D-96BB-B9B21EC96B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 name="Freeform 10">
              <a:extLst>
                <a:ext uri="{FF2B5EF4-FFF2-40B4-BE49-F238E27FC236}">
                  <a16:creationId xmlns:a16="http://schemas.microsoft.com/office/drawing/2014/main" id="{4BB4F238-A1F2-45F6-9074-18C4A9F921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7" name="Freeform 11">
              <a:extLst>
                <a:ext uri="{FF2B5EF4-FFF2-40B4-BE49-F238E27FC236}">
                  <a16:creationId xmlns:a16="http://schemas.microsoft.com/office/drawing/2014/main" id="{1C658EE5-B46E-48ED-822D-1C3F08ECA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8" name="Freeform 12">
              <a:extLst>
                <a:ext uri="{FF2B5EF4-FFF2-40B4-BE49-F238E27FC236}">
                  <a16:creationId xmlns:a16="http://schemas.microsoft.com/office/drawing/2014/main" id="{82AA74BE-73A4-4ADC-B86C-833704C0C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 name="Freeform 13">
              <a:extLst>
                <a:ext uri="{FF2B5EF4-FFF2-40B4-BE49-F238E27FC236}">
                  <a16:creationId xmlns:a16="http://schemas.microsoft.com/office/drawing/2014/main" id="{2018BD4B-A593-4075-9FDB-4739C6D53D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 name="Freeform 14">
              <a:extLst>
                <a:ext uri="{FF2B5EF4-FFF2-40B4-BE49-F238E27FC236}">
                  <a16:creationId xmlns:a16="http://schemas.microsoft.com/office/drawing/2014/main" id="{0D16E44B-CE60-491F-B907-D02B0B1EE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 name="Freeform 15">
              <a:extLst>
                <a:ext uri="{FF2B5EF4-FFF2-40B4-BE49-F238E27FC236}">
                  <a16:creationId xmlns:a16="http://schemas.microsoft.com/office/drawing/2014/main" id="{2DFA7256-7E90-44B6-8E90-2111C1A1F6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 name="Freeform 16">
              <a:extLst>
                <a:ext uri="{FF2B5EF4-FFF2-40B4-BE49-F238E27FC236}">
                  <a16:creationId xmlns:a16="http://schemas.microsoft.com/office/drawing/2014/main" id="{CE31CD09-2348-4B3A-9C97-CEECA4ABC0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 name="Freeform 17">
              <a:extLst>
                <a:ext uri="{FF2B5EF4-FFF2-40B4-BE49-F238E27FC236}">
                  <a16:creationId xmlns:a16="http://schemas.microsoft.com/office/drawing/2014/main" id="{4E5422EF-93F2-41A9-B30F-9EFE9241DE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 name="Freeform 18">
              <a:extLst>
                <a:ext uri="{FF2B5EF4-FFF2-40B4-BE49-F238E27FC236}">
                  <a16:creationId xmlns:a16="http://schemas.microsoft.com/office/drawing/2014/main" id="{7920E29F-BB48-485F-95FF-5C372339C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 name="Freeform 19">
              <a:extLst>
                <a:ext uri="{FF2B5EF4-FFF2-40B4-BE49-F238E27FC236}">
                  <a16:creationId xmlns:a16="http://schemas.microsoft.com/office/drawing/2014/main" id="{ACFDB0E0-ECEB-4EEB-925D-4BE22979C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 name="Freeform 20">
              <a:extLst>
                <a:ext uri="{FF2B5EF4-FFF2-40B4-BE49-F238E27FC236}">
                  <a16:creationId xmlns:a16="http://schemas.microsoft.com/office/drawing/2014/main" id="{30CE2542-FFC2-4E6A-9F84-265FE415D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7" name="Freeform 21">
              <a:extLst>
                <a:ext uri="{FF2B5EF4-FFF2-40B4-BE49-F238E27FC236}">
                  <a16:creationId xmlns:a16="http://schemas.microsoft.com/office/drawing/2014/main" id="{2864C497-B900-4D3E-895C-A2A823A3C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8" name="Freeform 22">
              <a:extLst>
                <a:ext uri="{FF2B5EF4-FFF2-40B4-BE49-F238E27FC236}">
                  <a16:creationId xmlns:a16="http://schemas.microsoft.com/office/drawing/2014/main" id="{26441ED2-272A-4395-9966-F5B1C8D3F5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9" name="Freeform 23">
              <a:extLst>
                <a:ext uri="{FF2B5EF4-FFF2-40B4-BE49-F238E27FC236}">
                  <a16:creationId xmlns:a16="http://schemas.microsoft.com/office/drawing/2014/main" id="{701CA35D-3DE0-4BE9-96A9-31A6F24DB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0" name="Freeform 24">
              <a:extLst>
                <a:ext uri="{FF2B5EF4-FFF2-40B4-BE49-F238E27FC236}">
                  <a16:creationId xmlns:a16="http://schemas.microsoft.com/office/drawing/2014/main" id="{C9367E8C-A75F-4D57-8B79-1B3EEDFD8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1" name="Freeform 25">
              <a:extLst>
                <a:ext uri="{FF2B5EF4-FFF2-40B4-BE49-F238E27FC236}">
                  <a16:creationId xmlns:a16="http://schemas.microsoft.com/office/drawing/2014/main" id="{0846F98D-8409-4D6C-B830-625CC19EB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33" name="Group 32">
            <a:extLst>
              <a:ext uri="{FF2B5EF4-FFF2-40B4-BE49-F238E27FC236}">
                <a16:creationId xmlns:a16="http://schemas.microsoft.com/office/drawing/2014/main" id="{F35369DB-627C-41BD-9041-6426E8BF66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9BA15987-DDC0-4CAB-AF5B-7D11E25D20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5" name="Isosceles Triangle 22">
              <a:extLst>
                <a:ext uri="{FF2B5EF4-FFF2-40B4-BE49-F238E27FC236}">
                  <a16:creationId xmlns:a16="http://schemas.microsoft.com/office/drawing/2014/main" id="{9B6DF8F2-BD4C-48F5-8CDC-95B311500F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6" name="Rectangle 35">
              <a:extLst>
                <a:ext uri="{FF2B5EF4-FFF2-40B4-BE49-F238E27FC236}">
                  <a16:creationId xmlns:a16="http://schemas.microsoft.com/office/drawing/2014/main" id="{8E989FB2-D6DE-43D1-84D5-1C80F9901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grpSp>
      <p:sp useBgFill="1">
        <p:nvSpPr>
          <p:cNvPr id="38" name="Rectangle 37">
            <a:extLst>
              <a:ext uri="{FF2B5EF4-FFF2-40B4-BE49-F238E27FC236}">
                <a16:creationId xmlns:a16="http://schemas.microsoft.com/office/drawing/2014/main" id="{398E8958-A0BD-4366-8F61-3A496C51C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D445862C-E73D-4EFB-9DD5-8A5E3473E1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1" name="Freeform 5">
              <a:extLst>
                <a:ext uri="{FF2B5EF4-FFF2-40B4-BE49-F238E27FC236}">
                  <a16:creationId xmlns:a16="http://schemas.microsoft.com/office/drawing/2014/main" id="{D2676ED1-2492-46B6-88D6-C9ED257B75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6">
              <a:extLst>
                <a:ext uri="{FF2B5EF4-FFF2-40B4-BE49-F238E27FC236}">
                  <a16:creationId xmlns:a16="http://schemas.microsoft.com/office/drawing/2014/main" id="{58A42DCC-C6BA-4B68-9FC4-FEE653997B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7">
              <a:extLst>
                <a:ext uri="{FF2B5EF4-FFF2-40B4-BE49-F238E27FC236}">
                  <a16:creationId xmlns:a16="http://schemas.microsoft.com/office/drawing/2014/main" id="{F81ED05C-778D-41F3-9C0E-6DE1D668A7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8">
              <a:extLst>
                <a:ext uri="{FF2B5EF4-FFF2-40B4-BE49-F238E27FC236}">
                  <a16:creationId xmlns:a16="http://schemas.microsoft.com/office/drawing/2014/main" id="{EE063861-F6FC-4CC1-A77E-5993E5E252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9">
              <a:extLst>
                <a:ext uri="{FF2B5EF4-FFF2-40B4-BE49-F238E27FC236}">
                  <a16:creationId xmlns:a16="http://schemas.microsoft.com/office/drawing/2014/main" id="{7E1DA2FC-6137-4EC4-B9F4-72264C39D4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0">
              <a:extLst>
                <a:ext uri="{FF2B5EF4-FFF2-40B4-BE49-F238E27FC236}">
                  <a16:creationId xmlns:a16="http://schemas.microsoft.com/office/drawing/2014/main" id="{BFE9E3A7-993F-401D-8B16-53BFC6FA2F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1">
              <a:extLst>
                <a:ext uri="{FF2B5EF4-FFF2-40B4-BE49-F238E27FC236}">
                  <a16:creationId xmlns:a16="http://schemas.microsoft.com/office/drawing/2014/main" id="{23757125-5D70-4D7A-B223-2FFC51F5B3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2">
              <a:extLst>
                <a:ext uri="{FF2B5EF4-FFF2-40B4-BE49-F238E27FC236}">
                  <a16:creationId xmlns:a16="http://schemas.microsoft.com/office/drawing/2014/main" id="{03C4207E-9457-436F-B9A0-C3CAEBF816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3">
              <a:extLst>
                <a:ext uri="{FF2B5EF4-FFF2-40B4-BE49-F238E27FC236}">
                  <a16:creationId xmlns:a16="http://schemas.microsoft.com/office/drawing/2014/main" id="{64EE9697-E49F-4E62-8318-9E2DBC6E7C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4">
              <a:extLst>
                <a:ext uri="{FF2B5EF4-FFF2-40B4-BE49-F238E27FC236}">
                  <a16:creationId xmlns:a16="http://schemas.microsoft.com/office/drawing/2014/main" id="{0800120F-70F4-4696-BAFB-BBC0BC5764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5">
              <a:extLst>
                <a:ext uri="{FF2B5EF4-FFF2-40B4-BE49-F238E27FC236}">
                  <a16:creationId xmlns:a16="http://schemas.microsoft.com/office/drawing/2014/main" id="{8D1E1ADB-5BAA-49F4-BE24-044E941043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6">
              <a:extLst>
                <a:ext uri="{FF2B5EF4-FFF2-40B4-BE49-F238E27FC236}">
                  <a16:creationId xmlns:a16="http://schemas.microsoft.com/office/drawing/2014/main" id="{9D410413-BDE6-4A4E-930A-0ACBBF8CD2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7">
              <a:extLst>
                <a:ext uri="{FF2B5EF4-FFF2-40B4-BE49-F238E27FC236}">
                  <a16:creationId xmlns:a16="http://schemas.microsoft.com/office/drawing/2014/main" id="{0EBF657D-5B37-4F84-8833-C569EAB904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8">
              <a:extLst>
                <a:ext uri="{FF2B5EF4-FFF2-40B4-BE49-F238E27FC236}">
                  <a16:creationId xmlns:a16="http://schemas.microsoft.com/office/drawing/2014/main" id="{A2DBF00E-BE35-44EC-A95B-8B2EE92335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9">
              <a:extLst>
                <a:ext uri="{FF2B5EF4-FFF2-40B4-BE49-F238E27FC236}">
                  <a16:creationId xmlns:a16="http://schemas.microsoft.com/office/drawing/2014/main" id="{BA2C8141-5135-467E-B940-D3836B16E9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20">
              <a:extLst>
                <a:ext uri="{FF2B5EF4-FFF2-40B4-BE49-F238E27FC236}">
                  <a16:creationId xmlns:a16="http://schemas.microsoft.com/office/drawing/2014/main" id="{44991C1A-45E7-45C6-8816-BFEDFFCCB7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1">
              <a:extLst>
                <a:ext uri="{FF2B5EF4-FFF2-40B4-BE49-F238E27FC236}">
                  <a16:creationId xmlns:a16="http://schemas.microsoft.com/office/drawing/2014/main" id="{B88BEC13-903F-4318-B5AB-DC23ED2ED5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22">
              <a:extLst>
                <a:ext uri="{FF2B5EF4-FFF2-40B4-BE49-F238E27FC236}">
                  <a16:creationId xmlns:a16="http://schemas.microsoft.com/office/drawing/2014/main" id="{41E259CE-D2C5-4FBC-9FAE-5AB0BBD0E4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23">
              <a:extLst>
                <a:ext uri="{FF2B5EF4-FFF2-40B4-BE49-F238E27FC236}">
                  <a16:creationId xmlns:a16="http://schemas.microsoft.com/office/drawing/2014/main" id="{495CB679-05D8-44D1-8218-C52552952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24">
              <a:extLst>
                <a:ext uri="{FF2B5EF4-FFF2-40B4-BE49-F238E27FC236}">
                  <a16:creationId xmlns:a16="http://schemas.microsoft.com/office/drawing/2014/main" id="{DFCC6878-2DB4-4497-B668-E75220A203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25">
              <a:extLst>
                <a:ext uri="{FF2B5EF4-FFF2-40B4-BE49-F238E27FC236}">
                  <a16:creationId xmlns:a16="http://schemas.microsoft.com/office/drawing/2014/main" id="{36254A6B-DCFA-42AD-906C-C43E2CAEAF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63" name="Rectangle 62">
            <a:extLst>
              <a:ext uri="{FF2B5EF4-FFF2-40B4-BE49-F238E27FC236}">
                <a16:creationId xmlns:a16="http://schemas.microsoft.com/office/drawing/2014/main" id="{1429180E-866D-447C-A170-484000E48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047102"/>
            <a:ext cx="5936885"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Isosceles Triangle 22">
            <a:extLst>
              <a:ext uri="{FF2B5EF4-FFF2-40B4-BE49-F238E27FC236}">
                <a16:creationId xmlns:a16="http://schemas.microsoft.com/office/drawing/2014/main" id="{FEE51AA4-287D-4CB8-8CD4-D6986106F4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2131" y="55465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0177ACA7-E71A-4888-9EBD-074801D881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634393"/>
            <a:ext cx="5935796" cy="39173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09AC562-53A5-410B-C688-0DEB9138EEB1}"/>
              </a:ext>
            </a:extLst>
          </p:cNvPr>
          <p:cNvSpPr txBox="1"/>
          <p:nvPr/>
        </p:nvSpPr>
        <p:spPr>
          <a:xfrm>
            <a:off x="890122" y="3003914"/>
            <a:ext cx="5767566" cy="1072378"/>
          </a:xfrm>
          <a:prstGeom prst="rect">
            <a:avLst/>
          </a:prstGeom>
        </p:spPr>
        <p:txBody>
          <a:bodyPr rot="0" spcFirstLastPara="0" vertOverflow="overflow" horzOverflow="overflow" vert="horz" lIns="228600" tIns="228600" rIns="228600" bIns="228600" numCol="1" spcCol="0" rtlCol="0" fromWordArt="0" anchor="ctr" anchorCtr="0" forceAA="0" compatLnSpc="1">
            <a:prstTxWarp prst="textNoShape">
              <a:avLst/>
            </a:prstTxWarp>
            <a:normAutofit/>
          </a:bodyPr>
          <a:lstStyle/>
          <a:p>
            <a:pPr algn="ctr" defTabSz="914400">
              <a:lnSpc>
                <a:spcPct val="85000"/>
              </a:lnSpc>
              <a:spcBef>
                <a:spcPct val="0"/>
              </a:spcBef>
              <a:spcAft>
                <a:spcPts val="600"/>
              </a:spcAft>
            </a:pPr>
            <a:r>
              <a:rPr lang="en-US" sz="4400" b="1" spc="-150">
                <a:solidFill>
                  <a:srgbClr val="FFFEFF"/>
                </a:solidFill>
                <a:latin typeface="Arial" panose="020B0604020202020204" pitchFamily="34" charset="0"/>
                <a:ea typeface="+mj-ea"/>
                <a:cs typeface="Arial" panose="020B0604020202020204" pitchFamily="34" charset="0"/>
              </a:rPr>
              <a:t>Break</a:t>
            </a:r>
            <a:r>
              <a:rPr lang="en-US" sz="3600" b="1" spc="-150">
                <a:solidFill>
                  <a:srgbClr val="FFFEFF"/>
                </a:solidFill>
                <a:latin typeface="+mj-lt"/>
                <a:ea typeface="+mj-ea"/>
                <a:cs typeface="+mj-cs"/>
              </a:rPr>
              <a:t> </a:t>
            </a:r>
          </a:p>
        </p:txBody>
      </p:sp>
      <p:sp>
        <p:nvSpPr>
          <p:cNvPr id="69" name="Rectangle 68">
            <a:extLst>
              <a:ext uri="{FF2B5EF4-FFF2-40B4-BE49-F238E27FC236}">
                <a16:creationId xmlns:a16="http://schemas.microsoft.com/office/drawing/2014/main" id="{B2DF6337-9683-4A06-B3D5-CB22C7F4F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9862" y="-6706"/>
            <a:ext cx="4642138" cy="687112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offee">
            <a:extLst>
              <a:ext uri="{FF2B5EF4-FFF2-40B4-BE49-F238E27FC236}">
                <a16:creationId xmlns:a16="http://schemas.microsoft.com/office/drawing/2014/main" id="{1B074480-D84C-5EE5-5526-8D07FF3DC6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76652" y="1438299"/>
            <a:ext cx="3990545" cy="3990545"/>
          </a:xfrm>
          <a:prstGeom prst="rect">
            <a:avLst/>
          </a:prstGeom>
        </p:spPr>
      </p:pic>
    </p:spTree>
    <p:extLst>
      <p:ext uri="{BB962C8B-B14F-4D97-AF65-F5344CB8AC3E}">
        <p14:creationId xmlns:p14="http://schemas.microsoft.com/office/powerpoint/2010/main" val="594497599"/>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B7FF83-118D-80BF-516C-8BEB9AD10960}"/>
              </a:ext>
            </a:extLst>
          </p:cNvPr>
          <p:cNvSpPr>
            <a:spLocks noGrp="1"/>
          </p:cNvSpPr>
          <p:nvPr>
            <p:ph type="title"/>
          </p:nvPr>
        </p:nvSpPr>
        <p:spPr>
          <a:xfrm>
            <a:off x="457200" y="533400"/>
            <a:ext cx="7211144" cy="990600"/>
          </a:xfrm>
        </p:spPr>
        <p:txBody>
          <a:bodyPr/>
          <a:lstStyle/>
          <a:p>
            <a:pPr>
              <a:defRPr/>
            </a:pPr>
            <a:r>
              <a:rPr lang="en-GB" dirty="0"/>
              <a:t>Brief history </a:t>
            </a:r>
          </a:p>
        </p:txBody>
      </p:sp>
      <p:sp>
        <p:nvSpPr>
          <p:cNvPr id="5" name="Content Placeholder 2">
            <a:extLst>
              <a:ext uri="{FF2B5EF4-FFF2-40B4-BE49-F238E27FC236}">
                <a16:creationId xmlns:a16="http://schemas.microsoft.com/office/drawing/2014/main" id="{D38A7FE2-F690-7411-1279-942FBA8CBC2E}"/>
              </a:ext>
            </a:extLst>
          </p:cNvPr>
          <p:cNvSpPr>
            <a:spLocks noGrp="1"/>
          </p:cNvSpPr>
          <p:nvPr>
            <p:ph idx="1"/>
          </p:nvPr>
        </p:nvSpPr>
        <p:spPr>
          <a:xfrm>
            <a:off x="457200" y="1600200"/>
            <a:ext cx="8579296" cy="4876800"/>
          </a:xfrm>
        </p:spPr>
        <p:txBody>
          <a:bodyPr>
            <a:normAutofit lnSpcReduction="10000"/>
          </a:bodyPr>
          <a:lstStyle/>
          <a:p>
            <a:pPr>
              <a:buFont typeface="Arial" charset="0"/>
              <a:buChar char="•"/>
              <a:defRPr/>
            </a:pPr>
            <a:r>
              <a:rPr lang="en-GB" dirty="0"/>
              <a:t>1994: ‘Leasehold Enfranchisement Advisory Service’. </a:t>
            </a:r>
          </a:p>
          <a:p>
            <a:pPr>
              <a:buFont typeface="Arial" charset="0"/>
              <a:buChar char="•"/>
              <a:defRPr/>
            </a:pPr>
            <a:endParaRPr lang="en-GB" dirty="0"/>
          </a:p>
          <a:p>
            <a:pPr>
              <a:buFont typeface="Arial" charset="0"/>
              <a:buChar char="•"/>
              <a:defRPr/>
            </a:pPr>
            <a:r>
              <a:rPr lang="en-GB" dirty="0"/>
              <a:t>1996: ‘Leasehold Advisory Service (LEASE)’.</a:t>
            </a:r>
          </a:p>
          <a:p>
            <a:pPr marL="0" indent="0">
              <a:buNone/>
              <a:defRPr/>
            </a:pPr>
            <a:endParaRPr lang="en-GB" dirty="0"/>
          </a:p>
          <a:p>
            <a:pPr>
              <a:buFont typeface="Arial" charset="0"/>
              <a:buChar char="•"/>
              <a:defRPr/>
            </a:pPr>
            <a:r>
              <a:rPr lang="en-US" dirty="0"/>
              <a:t>2005: LEASE an ENDPB.</a:t>
            </a:r>
          </a:p>
          <a:p>
            <a:pPr>
              <a:buFont typeface="Arial" charset="0"/>
              <a:buChar char="•"/>
              <a:defRPr/>
            </a:pPr>
            <a:endParaRPr lang="en-GB" dirty="0"/>
          </a:p>
          <a:p>
            <a:pPr>
              <a:buFont typeface="Arial" charset="0"/>
              <a:buChar char="•"/>
              <a:defRPr/>
            </a:pPr>
            <a:r>
              <a:rPr lang="en-GB" dirty="0"/>
              <a:t>2013: LEASE service for Park Home owners</a:t>
            </a:r>
          </a:p>
          <a:p>
            <a:pPr>
              <a:buFont typeface="Arial" charset="0"/>
              <a:buChar char="•"/>
              <a:defRPr/>
            </a:pPr>
            <a:endParaRPr lang="en-GB" dirty="0"/>
          </a:p>
          <a:p>
            <a:pPr>
              <a:buFont typeface="Arial" charset="0"/>
              <a:buChar char="•"/>
              <a:defRPr/>
            </a:pPr>
            <a:r>
              <a:rPr lang="en-GB" dirty="0"/>
              <a:t>2017: LEASE service for leaseholders in buildings with     unsafe cladding and other fire safety issues.</a:t>
            </a:r>
          </a:p>
          <a:p>
            <a:pPr>
              <a:buFont typeface="Arial" charset="0"/>
              <a:buChar char="•"/>
              <a:defRPr/>
            </a:pPr>
            <a:endParaRPr lang="en-GB" dirty="0"/>
          </a:p>
        </p:txBody>
      </p:sp>
    </p:spTree>
    <p:extLst>
      <p:ext uri="{BB962C8B-B14F-4D97-AF65-F5344CB8AC3E}">
        <p14:creationId xmlns:p14="http://schemas.microsoft.com/office/powerpoint/2010/main" val="9886628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B21DF-82B1-7145-236C-605A9426CC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C35FEB-0C86-5CA5-ADA5-1929E749428C}"/>
              </a:ext>
            </a:extLst>
          </p:cNvPr>
          <p:cNvSpPr>
            <a:spLocks noGrp="1"/>
          </p:cNvSpPr>
          <p:nvPr>
            <p:ph type="title"/>
          </p:nvPr>
        </p:nvSpPr>
        <p:spPr>
          <a:xfrm>
            <a:off x="3350888" y="4278635"/>
            <a:ext cx="5490224" cy="1689390"/>
          </a:xfrm>
        </p:spPr>
        <p:txBody>
          <a:bodyPr>
            <a:normAutofit fontScale="90000"/>
          </a:bodyPr>
          <a:lstStyle/>
          <a:p>
            <a:r>
              <a:rPr lang="en-GB" sz="4900" b="1">
                <a:solidFill>
                  <a:schemeClr val="bg1"/>
                </a:solidFill>
                <a:latin typeface="Arial" panose="020B0604020202020204" pitchFamily="34" charset="0"/>
                <a:ea typeface="Calibri Light"/>
                <a:cs typeface="Arial" panose="020B0604020202020204" pitchFamily="34" charset="0"/>
              </a:rPr>
              <a:t>Margaret Mullane </a:t>
            </a:r>
            <a:br>
              <a:rPr lang="en-GB" sz="4900" b="1">
                <a:solidFill>
                  <a:schemeClr val="bg1"/>
                </a:solidFill>
                <a:latin typeface="Arial" panose="020B0604020202020204" pitchFamily="34" charset="0"/>
                <a:ea typeface="Calibri Light"/>
                <a:cs typeface="Arial" panose="020B0604020202020204" pitchFamily="34" charset="0"/>
              </a:rPr>
            </a:br>
            <a:r>
              <a:rPr lang="en-GB" sz="4900" b="1">
                <a:solidFill>
                  <a:schemeClr val="bg1"/>
                </a:solidFill>
                <a:latin typeface="Arial" panose="020B0604020202020204" pitchFamily="34" charset="0"/>
                <a:ea typeface="Calibri Light"/>
                <a:cs typeface="Arial" panose="020B0604020202020204" pitchFamily="34" charset="0"/>
              </a:rPr>
              <a:t>MP for Dagenham &amp; Rainham</a:t>
            </a:r>
            <a:r>
              <a:rPr lang="en-GB" sz="4900" b="1">
                <a:latin typeface="Arial" panose="020B0604020202020204" pitchFamily="34" charset="0"/>
                <a:cs typeface="Arial" panose="020B0604020202020204" pitchFamily="34" charset="0"/>
              </a:rPr>
              <a:t> </a:t>
            </a:r>
            <a:br>
              <a:rPr lang="en-GB" sz="3600" b="1">
                <a:latin typeface="Segoe UI" panose="020B0502040204020203" pitchFamily="34" charset="0"/>
                <a:cs typeface="Segoe UI" panose="020B0502040204020203" pitchFamily="34" charset="0"/>
              </a:rPr>
            </a:br>
            <a:br>
              <a:rPr lang="en-GB" sz="3600" b="1">
                <a:latin typeface="Segoe UI"/>
                <a:cs typeface="Segoe UI"/>
              </a:rPr>
            </a:br>
            <a:r>
              <a:rPr lang="en-GB" sz="3600" b="1">
                <a:latin typeface="Segoe UI"/>
                <a:cs typeface="Segoe UI"/>
              </a:rPr>
              <a:t> </a:t>
            </a:r>
            <a:br>
              <a:rPr lang="en-GB" sz="3600" b="1">
                <a:latin typeface="Segoe UI"/>
                <a:cs typeface="Segoe UI"/>
              </a:rPr>
            </a:br>
            <a:br>
              <a:rPr lang="en-GB" sz="3600">
                <a:latin typeface="Segoe UI"/>
                <a:cs typeface="Segoe UI"/>
              </a:rPr>
            </a:br>
            <a:endParaRPr lang="en-GB" sz="3200" i="1">
              <a:latin typeface="Segoe UI"/>
              <a:cs typeface="Segoe UI"/>
            </a:endParaRPr>
          </a:p>
        </p:txBody>
      </p:sp>
    </p:spTree>
    <p:extLst>
      <p:ext uri="{BB962C8B-B14F-4D97-AF65-F5344CB8AC3E}">
        <p14:creationId xmlns:p14="http://schemas.microsoft.com/office/powerpoint/2010/main" val="4261961444"/>
      </p:ext>
    </p:extLst>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417FE-234B-C114-9B46-272FC38D35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994BE1-6A7D-90C9-5028-901BC6A376B2}"/>
              </a:ext>
            </a:extLst>
          </p:cNvPr>
          <p:cNvSpPr>
            <a:spLocks noGrp="1"/>
          </p:cNvSpPr>
          <p:nvPr>
            <p:ph type="title"/>
          </p:nvPr>
        </p:nvSpPr>
        <p:spPr>
          <a:xfrm>
            <a:off x="3350888" y="5168610"/>
            <a:ext cx="5490224" cy="1689390"/>
          </a:xfrm>
        </p:spPr>
        <p:txBody>
          <a:bodyPr>
            <a:normAutofit fontScale="90000"/>
          </a:bodyPr>
          <a:lstStyle/>
          <a:p>
            <a:r>
              <a:rPr lang="en-US" sz="5400" b="1">
                <a:solidFill>
                  <a:schemeClr val="bg1"/>
                </a:solidFill>
                <a:latin typeface="Arial" panose="020B0604020202020204" pitchFamily="34" charset="0"/>
                <a:cs typeface="Arial" panose="020B0604020202020204" pitchFamily="34" charset="0"/>
              </a:rPr>
              <a:t>Building Safety Act and how this affects leaseholders </a:t>
            </a:r>
            <a:r>
              <a:rPr lang="en-GB" sz="5400" b="1">
                <a:solidFill>
                  <a:schemeClr val="bg1"/>
                </a:solidFill>
                <a:latin typeface="Arial" panose="020B0604020202020204" pitchFamily="34" charset="0"/>
                <a:cs typeface="Arial" panose="020B0604020202020204" pitchFamily="34" charset="0"/>
              </a:rPr>
              <a:t> </a:t>
            </a:r>
            <a:br>
              <a:rPr lang="en-GB" sz="5400" b="1">
                <a:solidFill>
                  <a:schemeClr val="bg1"/>
                </a:solidFill>
                <a:latin typeface="Arial" panose="020B0604020202020204" pitchFamily="34" charset="0"/>
                <a:ea typeface="Aptos" panose="020B0004020202020204" pitchFamily="34" charset="0"/>
                <a:cs typeface="Arial" panose="020B0604020202020204" pitchFamily="34" charset="0"/>
              </a:rPr>
            </a:br>
            <a:br>
              <a:rPr lang="en-GB" sz="3600" b="1">
                <a:latin typeface="Segoe UI" panose="020B0502040204020203" pitchFamily="34" charset="0"/>
                <a:cs typeface="Segoe UI" panose="020B0502040204020203" pitchFamily="34" charset="0"/>
              </a:rPr>
            </a:br>
            <a:br>
              <a:rPr lang="en-GB" sz="3600" b="1">
                <a:latin typeface="Segoe UI"/>
                <a:cs typeface="Segoe UI"/>
              </a:rPr>
            </a:br>
            <a:r>
              <a:rPr lang="en-GB" sz="3600" b="1">
                <a:latin typeface="Segoe UI"/>
                <a:cs typeface="Segoe UI"/>
              </a:rPr>
              <a:t> </a:t>
            </a:r>
            <a:br>
              <a:rPr lang="en-GB" sz="3600" b="1">
                <a:latin typeface="Segoe UI"/>
                <a:cs typeface="Segoe UI"/>
              </a:rPr>
            </a:br>
            <a:br>
              <a:rPr lang="en-GB" sz="3600">
                <a:latin typeface="Segoe UI"/>
                <a:cs typeface="Segoe UI"/>
              </a:rPr>
            </a:br>
            <a:endParaRPr lang="en-GB" sz="3200" i="1">
              <a:latin typeface="Segoe UI"/>
              <a:cs typeface="Segoe UI"/>
            </a:endParaRPr>
          </a:p>
        </p:txBody>
      </p:sp>
    </p:spTree>
    <p:extLst>
      <p:ext uri="{BB962C8B-B14F-4D97-AF65-F5344CB8AC3E}">
        <p14:creationId xmlns:p14="http://schemas.microsoft.com/office/powerpoint/2010/main" val="787615799"/>
      </p:ext>
    </p:extLst>
  </p:cSld>
  <p:clrMapOvr>
    <a:masterClrMapping/>
  </p:clrMapOvr>
  <p:transition spd="slow">
    <p:wip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low angle view of buildings in a city">
            <a:extLst>
              <a:ext uri="{FF2B5EF4-FFF2-40B4-BE49-F238E27FC236}">
                <a16:creationId xmlns:a16="http://schemas.microsoft.com/office/drawing/2014/main" id="{3CF2725B-8BAD-4651-8A3F-80E73387133C}"/>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2623279" y="0"/>
            <a:ext cx="9568721" cy="6858000"/>
          </a:xfrm>
        </p:spPr>
      </p:pic>
      <p:sp>
        <p:nvSpPr>
          <p:cNvPr id="2" name="Title 1">
            <a:extLst>
              <a:ext uri="{FF2B5EF4-FFF2-40B4-BE49-F238E27FC236}">
                <a16:creationId xmlns:a16="http://schemas.microsoft.com/office/drawing/2014/main" id="{D9B36C10-A9EA-414E-B3D3-09BAD9FA950D}"/>
              </a:ext>
            </a:extLst>
          </p:cNvPr>
          <p:cNvSpPr>
            <a:spLocks noGrp="1"/>
          </p:cNvSpPr>
          <p:nvPr>
            <p:ph type="title"/>
          </p:nvPr>
        </p:nvSpPr>
        <p:spPr>
          <a:xfrm>
            <a:off x="520697" y="1040001"/>
            <a:ext cx="3338625" cy="3150159"/>
          </a:xfrm>
        </p:spPr>
        <p:txBody>
          <a:bodyPr rtlCol="0">
            <a:normAutofit/>
          </a:bodyPr>
          <a:lstStyle/>
          <a:p>
            <a:pPr rtl="0"/>
            <a:r>
              <a:rPr lang="en-GB" dirty="0"/>
              <a:t>Building Safety Act 2023</a:t>
            </a:r>
            <a:br>
              <a:rPr lang="en-GB" dirty="0"/>
            </a:br>
            <a:endParaRPr lang="en-GB" dirty="0"/>
          </a:p>
        </p:txBody>
      </p:sp>
      <p:sp>
        <p:nvSpPr>
          <p:cNvPr id="3" name="Subtitle 2">
            <a:extLst>
              <a:ext uri="{FF2B5EF4-FFF2-40B4-BE49-F238E27FC236}">
                <a16:creationId xmlns:a16="http://schemas.microsoft.com/office/drawing/2014/main" id="{0A140D27-0E15-4434-A8B8-FC32761449B0}"/>
              </a:ext>
            </a:extLst>
          </p:cNvPr>
          <p:cNvSpPr>
            <a:spLocks noGrp="1"/>
          </p:cNvSpPr>
          <p:nvPr>
            <p:ph type="body" sz="quarter" idx="14"/>
          </p:nvPr>
        </p:nvSpPr>
        <p:spPr>
          <a:xfrm>
            <a:off x="177387" y="4329255"/>
            <a:ext cx="3497262" cy="1801812"/>
          </a:xfrm>
        </p:spPr>
        <p:txBody>
          <a:bodyPr rtlCol="0">
            <a:normAutofit fontScale="92500" lnSpcReduction="10000"/>
          </a:bodyPr>
          <a:lstStyle/>
          <a:p>
            <a:pPr rtl="0"/>
            <a:r>
              <a:rPr lang="en-GB"/>
              <a:t>John Forbes </a:t>
            </a:r>
          </a:p>
          <a:p>
            <a:pPr rtl="0"/>
            <a:r>
              <a:rPr lang="en-GB"/>
              <a:t>Building and fire safety Lead</a:t>
            </a:r>
          </a:p>
          <a:p>
            <a:pPr rtl="0"/>
            <a:r>
              <a:rPr lang="en-GB"/>
              <a:t>CIOB.IFE.I.C.O.W</a:t>
            </a:r>
          </a:p>
        </p:txBody>
      </p:sp>
    </p:spTree>
    <p:extLst>
      <p:ext uri="{BB962C8B-B14F-4D97-AF65-F5344CB8AC3E}">
        <p14:creationId xmlns:p14="http://schemas.microsoft.com/office/powerpoint/2010/main" val="1709638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399C3-3EDC-4898-A2E4-D8ACEE6A32AA}"/>
              </a:ext>
            </a:extLst>
          </p:cNvPr>
          <p:cNvSpPr>
            <a:spLocks noGrp="1"/>
          </p:cNvSpPr>
          <p:nvPr>
            <p:ph type="title"/>
          </p:nvPr>
        </p:nvSpPr>
        <p:spPr>
          <a:xfrm>
            <a:off x="5693734" y="557304"/>
            <a:ext cx="5355265" cy="1625731"/>
          </a:xfrm>
        </p:spPr>
        <p:txBody>
          <a:bodyPr rtlCol="0"/>
          <a:lstStyle/>
          <a:p>
            <a:pPr rtl="0"/>
            <a:r>
              <a:rPr lang="en-GB"/>
              <a:t>Agenda</a:t>
            </a:r>
          </a:p>
        </p:txBody>
      </p:sp>
      <p:pic>
        <p:nvPicPr>
          <p:cNvPr id="7" name="Picture Placeholder 6" descr="Aerial view of city buildings">
            <a:extLst>
              <a:ext uri="{FF2B5EF4-FFF2-40B4-BE49-F238E27FC236}">
                <a16:creationId xmlns:a16="http://schemas.microsoft.com/office/drawing/2014/main" id="{F718B2F1-208E-4A1D-9716-513B0D7093E4}"/>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1" y="0"/>
            <a:ext cx="4742121" cy="3434316"/>
          </a:xfrm>
        </p:spPr>
      </p:pic>
      <p:pic>
        <p:nvPicPr>
          <p:cNvPr id="9" name="Picture Placeholder 8" descr="A picture containing blue glass buildings with reflection">
            <a:extLst>
              <a:ext uri="{FF2B5EF4-FFF2-40B4-BE49-F238E27FC236}">
                <a16:creationId xmlns:a16="http://schemas.microsoft.com/office/drawing/2014/main" id="{D8F748D4-DB82-42E3-894A-0552C0FD2AB9}"/>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5" y="3432620"/>
            <a:ext cx="5178056" cy="3425380"/>
          </a:xfrm>
        </p:spPr>
      </p:pic>
      <p:sp>
        <p:nvSpPr>
          <p:cNvPr id="3" name="Content Placeholder 2">
            <a:extLst>
              <a:ext uri="{FF2B5EF4-FFF2-40B4-BE49-F238E27FC236}">
                <a16:creationId xmlns:a16="http://schemas.microsoft.com/office/drawing/2014/main" id="{AF5130D8-AD6A-4638-9059-326759848895}"/>
              </a:ext>
            </a:extLst>
          </p:cNvPr>
          <p:cNvSpPr>
            <a:spLocks noGrp="1"/>
          </p:cNvSpPr>
          <p:nvPr>
            <p:ph idx="1"/>
          </p:nvPr>
        </p:nvSpPr>
        <p:spPr>
          <a:xfrm>
            <a:off x="5693734" y="2183035"/>
            <a:ext cx="5355266" cy="4121845"/>
          </a:xfrm>
        </p:spPr>
        <p:txBody>
          <a:bodyPr rtlCol="0">
            <a:normAutofit/>
          </a:bodyPr>
          <a:lstStyle/>
          <a:p>
            <a:pPr marL="342900" indent="-342900" rtl="0">
              <a:buFont typeface="Arial" panose="020B0604020202020204" pitchFamily="34" charset="0"/>
              <a:buChar char="•"/>
            </a:pPr>
            <a:r>
              <a:rPr lang="en-GB"/>
              <a:t>Introduction</a:t>
            </a:r>
          </a:p>
          <a:p>
            <a:pPr marL="342900" indent="-342900" rtl="0">
              <a:buFont typeface="Arial" panose="020B0604020202020204" pitchFamily="34" charset="0"/>
              <a:buChar char="•"/>
            </a:pPr>
            <a:r>
              <a:rPr lang="en-GB"/>
              <a:t>Financial Protections</a:t>
            </a:r>
          </a:p>
          <a:p>
            <a:pPr marL="342900" indent="-342900" rtl="0">
              <a:buFont typeface="Arial" panose="020B0604020202020204" pitchFamily="34" charset="0"/>
              <a:buChar char="•"/>
            </a:pPr>
            <a:r>
              <a:rPr lang="en-GB"/>
              <a:t>Cladding</a:t>
            </a:r>
          </a:p>
          <a:p>
            <a:pPr marL="342900" indent="-342900" rtl="0">
              <a:buFont typeface="Arial" panose="020B0604020202020204" pitchFamily="34" charset="0"/>
              <a:buChar char="•"/>
            </a:pPr>
            <a:r>
              <a:rPr lang="en-GB"/>
              <a:t>Non-Cladding</a:t>
            </a:r>
          </a:p>
          <a:p>
            <a:pPr marL="342900" indent="-342900">
              <a:buFont typeface="Arial" panose="020B0604020202020204" pitchFamily="34" charset="0"/>
              <a:buChar char="•"/>
            </a:pPr>
            <a:r>
              <a:rPr lang="en-GB"/>
              <a:t>Key Provisions for Leaseholders</a:t>
            </a:r>
          </a:p>
          <a:p>
            <a:pPr marL="342900" indent="-342900">
              <a:buFont typeface="Arial" panose="020B0604020202020204" pitchFamily="34" charset="0"/>
              <a:buChar char="•"/>
            </a:pPr>
            <a:r>
              <a:rPr lang="en-GB"/>
              <a:t>Impact on Leaseholders</a:t>
            </a:r>
          </a:p>
          <a:p>
            <a:pPr marL="342900" indent="-342900">
              <a:buFont typeface="Arial" panose="020B0604020202020204" pitchFamily="34" charset="0"/>
              <a:buChar char="•"/>
            </a:pPr>
            <a:r>
              <a:rPr lang="en-GB"/>
              <a:t>Quotes</a:t>
            </a:r>
          </a:p>
          <a:p>
            <a:pPr marL="342900" indent="-342900">
              <a:buFont typeface="Arial" panose="020B0604020202020204" pitchFamily="34" charset="0"/>
              <a:buChar char="•"/>
            </a:pPr>
            <a:r>
              <a:rPr lang="en-GB"/>
              <a:t>Summary</a:t>
            </a:r>
          </a:p>
          <a:p>
            <a:pPr marL="342900" indent="-342900" rtl="0">
              <a:buFont typeface="Arial" panose="020B0604020202020204" pitchFamily="34" charset="0"/>
              <a:buChar char="•"/>
            </a:pPr>
            <a:endParaRPr lang="en-GB"/>
          </a:p>
        </p:txBody>
      </p:sp>
      <p:sp>
        <p:nvSpPr>
          <p:cNvPr id="182" name="Footer Placeholder 181">
            <a:extLst>
              <a:ext uri="{FF2B5EF4-FFF2-40B4-BE49-F238E27FC236}">
                <a16:creationId xmlns:a16="http://schemas.microsoft.com/office/drawing/2014/main" id="{8BB1C063-9855-4E9A-936C-931C7C65E3C1}"/>
              </a:ext>
            </a:extLst>
          </p:cNvPr>
          <p:cNvSpPr>
            <a:spLocks noGrp="1"/>
          </p:cNvSpPr>
          <p:nvPr>
            <p:ph type="ftr" sz="quarter" idx="11"/>
          </p:nvPr>
        </p:nvSpPr>
        <p:spPr>
          <a:xfrm>
            <a:off x="154429" y="6398878"/>
            <a:ext cx="4497315" cy="365125"/>
          </a:xfrm>
        </p:spPr>
        <p:txBody>
          <a:bodyPr rtlCol="0"/>
          <a:lstStyle/>
          <a:p>
            <a:pPr rtl="0"/>
            <a:r>
              <a:rPr lang="en-GB"/>
              <a:t>Sample Footer Text</a:t>
            </a:r>
          </a:p>
        </p:txBody>
      </p:sp>
      <p:sp>
        <p:nvSpPr>
          <p:cNvPr id="181" name="Date Placeholder 180">
            <a:extLst>
              <a:ext uri="{FF2B5EF4-FFF2-40B4-BE49-F238E27FC236}">
                <a16:creationId xmlns:a16="http://schemas.microsoft.com/office/drawing/2014/main" id="{374E17A0-656A-4A3F-B8F1-F9FF01F33E5C}"/>
              </a:ext>
            </a:extLst>
          </p:cNvPr>
          <p:cNvSpPr>
            <a:spLocks noGrp="1"/>
          </p:cNvSpPr>
          <p:nvPr>
            <p:ph type="dt" sz="half" idx="10"/>
          </p:nvPr>
        </p:nvSpPr>
        <p:spPr>
          <a:xfrm>
            <a:off x="7337102" y="6398878"/>
            <a:ext cx="4193908" cy="365125"/>
          </a:xfrm>
        </p:spPr>
        <p:txBody>
          <a:bodyPr rtlCol="0"/>
          <a:lstStyle/>
          <a:p>
            <a:pPr rtl="0"/>
            <a:r>
              <a:rPr lang="en-GB"/>
              <a:t>10/2024</a:t>
            </a:r>
          </a:p>
        </p:txBody>
      </p:sp>
      <p:sp>
        <p:nvSpPr>
          <p:cNvPr id="183" name="Slide Number Placeholder 182">
            <a:extLst>
              <a:ext uri="{FF2B5EF4-FFF2-40B4-BE49-F238E27FC236}">
                <a16:creationId xmlns:a16="http://schemas.microsoft.com/office/drawing/2014/main" id="{29707739-DA1E-4E29-A977-FC44841FF2DF}"/>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GB" smtClean="0"/>
              <a:pPr rtl="0"/>
              <a:t>73</a:t>
            </a:fld>
            <a:endParaRPr lang="en-GB"/>
          </a:p>
        </p:txBody>
      </p:sp>
    </p:spTree>
    <p:extLst>
      <p:ext uri="{BB962C8B-B14F-4D97-AF65-F5344CB8AC3E}">
        <p14:creationId xmlns:p14="http://schemas.microsoft.com/office/powerpoint/2010/main" val="179025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399C3-3EDC-4898-A2E4-D8ACEE6A32AA}"/>
              </a:ext>
            </a:extLst>
          </p:cNvPr>
          <p:cNvSpPr>
            <a:spLocks noGrp="1"/>
          </p:cNvSpPr>
          <p:nvPr>
            <p:ph type="title"/>
          </p:nvPr>
        </p:nvSpPr>
        <p:spPr>
          <a:xfrm>
            <a:off x="5693734" y="557304"/>
            <a:ext cx="5355265" cy="1625731"/>
          </a:xfrm>
        </p:spPr>
        <p:txBody>
          <a:bodyPr rtlCol="0"/>
          <a:lstStyle/>
          <a:p>
            <a:pPr rtl="0"/>
            <a:r>
              <a:rPr lang="en-GB"/>
              <a:t>Introduction</a:t>
            </a:r>
          </a:p>
        </p:txBody>
      </p:sp>
      <p:pic>
        <p:nvPicPr>
          <p:cNvPr id="7" name="Picture Placeholder 6" descr="Aerial view of city buildings">
            <a:extLst>
              <a:ext uri="{FF2B5EF4-FFF2-40B4-BE49-F238E27FC236}">
                <a16:creationId xmlns:a16="http://schemas.microsoft.com/office/drawing/2014/main" id="{F718B2F1-208E-4A1D-9716-513B0D7093E4}"/>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1" y="0"/>
            <a:ext cx="4742121" cy="3434316"/>
          </a:xfrm>
        </p:spPr>
      </p:pic>
      <p:pic>
        <p:nvPicPr>
          <p:cNvPr id="9" name="Picture Placeholder 8" descr="A picture containing blue glass buildings with reflection">
            <a:extLst>
              <a:ext uri="{FF2B5EF4-FFF2-40B4-BE49-F238E27FC236}">
                <a16:creationId xmlns:a16="http://schemas.microsoft.com/office/drawing/2014/main" id="{D8F748D4-DB82-42E3-894A-0552C0FD2AB9}"/>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5" y="3432620"/>
            <a:ext cx="5178056" cy="3425380"/>
          </a:xfrm>
        </p:spPr>
      </p:pic>
      <p:sp>
        <p:nvSpPr>
          <p:cNvPr id="3" name="Content Placeholder 2">
            <a:extLst>
              <a:ext uri="{FF2B5EF4-FFF2-40B4-BE49-F238E27FC236}">
                <a16:creationId xmlns:a16="http://schemas.microsoft.com/office/drawing/2014/main" id="{AF5130D8-AD6A-4638-9059-326759848895}"/>
              </a:ext>
            </a:extLst>
          </p:cNvPr>
          <p:cNvSpPr>
            <a:spLocks noGrp="1"/>
          </p:cNvSpPr>
          <p:nvPr>
            <p:ph idx="1"/>
          </p:nvPr>
        </p:nvSpPr>
        <p:spPr>
          <a:xfrm>
            <a:off x="5693734" y="2183035"/>
            <a:ext cx="5355266" cy="4121845"/>
          </a:xfrm>
        </p:spPr>
        <p:txBody>
          <a:bodyPr rtlCol="0">
            <a:normAutofit/>
          </a:bodyPr>
          <a:lstStyle/>
          <a:p>
            <a:pPr rtl="0"/>
            <a:r>
              <a:rPr lang="en-GB"/>
              <a:t>The Building Safety Act 2023 is a significant piece of legislation in the UK aimed at enhancing the safety and accountability of building construction and management, particularly for high-risk buildings. </a:t>
            </a:r>
          </a:p>
          <a:p>
            <a:pPr rtl="0"/>
            <a:endParaRPr lang="en-GB"/>
          </a:p>
          <a:p>
            <a:pPr rtl="0"/>
            <a:r>
              <a:rPr lang="en-GB"/>
              <a:t>The Building Safety Act 2023 introduces significant changes aimed at improving building safety and protecting leaseholders from the financial burden of remediation costs for historical safety defects. </a:t>
            </a:r>
          </a:p>
        </p:txBody>
      </p:sp>
      <p:sp>
        <p:nvSpPr>
          <p:cNvPr id="182" name="Footer Placeholder 181">
            <a:extLst>
              <a:ext uri="{FF2B5EF4-FFF2-40B4-BE49-F238E27FC236}">
                <a16:creationId xmlns:a16="http://schemas.microsoft.com/office/drawing/2014/main" id="{8BB1C063-9855-4E9A-936C-931C7C65E3C1}"/>
              </a:ext>
            </a:extLst>
          </p:cNvPr>
          <p:cNvSpPr>
            <a:spLocks noGrp="1"/>
          </p:cNvSpPr>
          <p:nvPr>
            <p:ph type="ftr" sz="quarter" idx="11"/>
          </p:nvPr>
        </p:nvSpPr>
        <p:spPr>
          <a:xfrm>
            <a:off x="154429" y="6398878"/>
            <a:ext cx="4497315" cy="365125"/>
          </a:xfrm>
        </p:spPr>
        <p:txBody>
          <a:bodyPr rtlCol="0"/>
          <a:lstStyle/>
          <a:p>
            <a:pPr rtl="0"/>
            <a:r>
              <a:rPr lang="en-GB"/>
              <a:t>Sample Footer Text</a:t>
            </a:r>
          </a:p>
        </p:txBody>
      </p:sp>
      <p:sp>
        <p:nvSpPr>
          <p:cNvPr id="181" name="Date Placeholder 180">
            <a:extLst>
              <a:ext uri="{FF2B5EF4-FFF2-40B4-BE49-F238E27FC236}">
                <a16:creationId xmlns:a16="http://schemas.microsoft.com/office/drawing/2014/main" id="{374E17A0-656A-4A3F-B8F1-F9FF01F33E5C}"/>
              </a:ext>
            </a:extLst>
          </p:cNvPr>
          <p:cNvSpPr>
            <a:spLocks noGrp="1"/>
          </p:cNvSpPr>
          <p:nvPr>
            <p:ph type="dt" sz="half" idx="10"/>
          </p:nvPr>
        </p:nvSpPr>
        <p:spPr>
          <a:xfrm>
            <a:off x="7337102" y="6398878"/>
            <a:ext cx="4193908" cy="365125"/>
          </a:xfrm>
        </p:spPr>
        <p:txBody>
          <a:bodyPr rtlCol="0"/>
          <a:lstStyle/>
          <a:p>
            <a:pPr rtl="0"/>
            <a:r>
              <a:rPr lang="en-GB"/>
              <a:t>10/2024</a:t>
            </a:r>
          </a:p>
        </p:txBody>
      </p:sp>
      <p:sp>
        <p:nvSpPr>
          <p:cNvPr id="183" name="Slide Number Placeholder 182">
            <a:extLst>
              <a:ext uri="{FF2B5EF4-FFF2-40B4-BE49-F238E27FC236}">
                <a16:creationId xmlns:a16="http://schemas.microsoft.com/office/drawing/2014/main" id="{29707739-DA1E-4E29-A977-FC44841FF2DF}"/>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GB" smtClean="0"/>
              <a:pPr rtl="0"/>
              <a:t>74</a:t>
            </a:fld>
            <a:endParaRPr lang="en-GB"/>
          </a:p>
        </p:txBody>
      </p:sp>
    </p:spTree>
    <p:extLst>
      <p:ext uri="{BB962C8B-B14F-4D97-AF65-F5344CB8AC3E}">
        <p14:creationId xmlns:p14="http://schemas.microsoft.com/office/powerpoint/2010/main" val="25168874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D8101-4ED5-4D91-9EFA-B0E7C1EA6E26}"/>
              </a:ext>
            </a:extLst>
          </p:cNvPr>
          <p:cNvSpPr>
            <a:spLocks noGrp="1"/>
          </p:cNvSpPr>
          <p:nvPr>
            <p:ph type="title"/>
          </p:nvPr>
        </p:nvSpPr>
        <p:spPr>
          <a:xfrm>
            <a:off x="792130" y="2608632"/>
            <a:ext cx="4946904" cy="3273552"/>
          </a:xfrm>
        </p:spPr>
        <p:txBody>
          <a:bodyPr rtlCol="0">
            <a:normAutofit/>
          </a:bodyPr>
          <a:lstStyle/>
          <a:p>
            <a:pPr lvl="0">
              <a:lnSpc>
                <a:spcPct val="107000"/>
              </a:lnSpc>
              <a:spcAft>
                <a:spcPts val="800"/>
              </a:spcAft>
              <a:tabLst>
                <a:tab pos="457200" algn="l"/>
              </a:tabLst>
            </a:pPr>
            <a:r>
              <a:rPr lang="en-GB" sz="1800" b="1" i="0" kern="0">
                <a:effectLst/>
                <a:latin typeface="Arial" panose="020B0604020202020204" pitchFamily="34" charset="0"/>
                <a:ea typeface="Times New Roman" panose="02020603050405020304" pitchFamily="18" charset="0"/>
                <a:cs typeface="Arial" panose="020B0604020202020204" pitchFamily="34" charset="0"/>
              </a:rPr>
              <a:t>Non-Cladding Costs</a:t>
            </a:r>
            <a:br>
              <a:rPr lang="en-GB" sz="1800" b="1" i="0" kern="0">
                <a:effectLst/>
                <a:latin typeface="Arial" panose="020B0604020202020204" pitchFamily="34" charset="0"/>
                <a:ea typeface="Times New Roman" panose="02020603050405020304" pitchFamily="18" charset="0"/>
                <a:cs typeface="Arial" panose="020B0604020202020204" pitchFamily="34" charset="0"/>
              </a:rPr>
            </a:br>
            <a:br>
              <a:rPr lang="en-GB" sz="1800" b="1" i="0" kern="0">
                <a:effectLst/>
                <a:latin typeface="Arial" panose="020B0604020202020204" pitchFamily="34" charset="0"/>
                <a:ea typeface="Times New Roman" panose="02020603050405020304" pitchFamily="18" charset="0"/>
                <a:cs typeface="Arial" panose="020B0604020202020204" pitchFamily="34" charset="0"/>
              </a:rPr>
            </a:br>
            <a:r>
              <a:rPr lang="en-GB" sz="1800" i="0" kern="0">
                <a:solidFill>
                  <a:srgbClr val="0563C1"/>
                </a:solidFill>
                <a:latin typeface="Arial" panose="020B0604020202020204" pitchFamily="34" charset="0"/>
                <a:ea typeface="Times New Roman" panose="02020603050405020304" pitchFamily="18" charset="0"/>
                <a:cs typeface="Arial" panose="020B0604020202020204" pitchFamily="34" charset="0"/>
              </a:rPr>
              <a:t>Protections also extend to certain non-cladding remediation costs, provided specific conditions are met</a:t>
            </a:r>
            <a:r>
              <a:rPr lang="en-GB" sz="1800" i="0" kern="0" baseline="30000">
                <a:solidFill>
                  <a:srgbClr val="0563C1"/>
                </a:solidFill>
                <a:latin typeface="Arial" panose="020B0604020202020204" pitchFamily="34" charset="0"/>
                <a:ea typeface="Times New Roman" panose="02020603050405020304" pitchFamily="18" charset="0"/>
                <a:cs typeface="Arial" panose="020B0604020202020204" pitchFamily="34" charset="0"/>
              </a:rPr>
              <a:t>.</a:t>
            </a:r>
            <a:br>
              <a:rPr lang="en-GB" sz="1800" i="0" kern="0" baseline="30000">
                <a:solidFill>
                  <a:srgbClr val="0563C1"/>
                </a:solidFill>
                <a:latin typeface="Arial" panose="020B0604020202020204" pitchFamily="34" charset="0"/>
                <a:ea typeface="Times New Roman" panose="02020603050405020304" pitchFamily="18" charset="0"/>
                <a:cs typeface="Arial" panose="020B0604020202020204" pitchFamily="34" charset="0"/>
              </a:rPr>
            </a:br>
            <a:br>
              <a:rPr lang="en-GB" sz="1800" i="0" kern="0" baseline="30000">
                <a:solidFill>
                  <a:srgbClr val="0563C1"/>
                </a:solidFill>
                <a:latin typeface="Arial" panose="020B0604020202020204" pitchFamily="34" charset="0"/>
                <a:ea typeface="Times New Roman" panose="02020603050405020304" pitchFamily="18" charset="0"/>
                <a:cs typeface="Arial" panose="020B0604020202020204" pitchFamily="34" charset="0"/>
              </a:rPr>
            </a:br>
            <a:r>
              <a:rPr lang="en-GB" sz="1800" b="0" i="0">
                <a:solidFill>
                  <a:srgbClr val="0070C0"/>
                </a:solidFill>
                <a:effectLst/>
                <a:latin typeface="Arial" panose="020B0604020202020204" pitchFamily="34" charset="0"/>
                <a:cs typeface="Arial" panose="020B0604020202020204" pitchFamily="34" charset="0"/>
              </a:rPr>
              <a:t>For non-cladding defects, qualifying leaseholders have their contributions capped and spread over 10 years. </a:t>
            </a:r>
            <a:r>
              <a:rPr lang="en-GB" sz="1800" i="0">
                <a:solidFill>
                  <a:srgbClr val="0070C0"/>
                </a:solidFill>
                <a:latin typeface="Arial" panose="020B0604020202020204" pitchFamily="34" charset="0"/>
                <a:cs typeface="Arial" panose="020B0604020202020204" pitchFamily="34" charset="0"/>
              </a:rPr>
              <a:t>Any costs already paid since June 28, 2017, count towards this cap.</a:t>
            </a:r>
            <a:endParaRPr lang="en-GB" sz="1800" i="0" kern="10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B7D98F09-AA82-4443-B901-71F5DF765C10}"/>
              </a:ext>
            </a:extLst>
          </p:cNvPr>
          <p:cNvSpPr>
            <a:spLocks noGrp="1"/>
          </p:cNvSpPr>
          <p:nvPr>
            <p:ph type="subTitle" idx="1"/>
          </p:nvPr>
        </p:nvSpPr>
        <p:spPr>
          <a:xfrm>
            <a:off x="967750" y="975816"/>
            <a:ext cx="2979897" cy="1264340"/>
          </a:xfrm>
        </p:spPr>
        <p:txBody>
          <a:bodyPr rtlCol="0"/>
          <a:lstStyle/>
          <a:p>
            <a:pPr rtl="0"/>
            <a:r>
              <a:rPr lang="en-GB"/>
              <a:t>Key Provisions for Leaseholders</a:t>
            </a:r>
          </a:p>
        </p:txBody>
      </p:sp>
      <p:pic>
        <p:nvPicPr>
          <p:cNvPr id="8" name="Picture Placeholder 7" descr="View of city buildings over the water from a track">
            <a:extLst>
              <a:ext uri="{FF2B5EF4-FFF2-40B4-BE49-F238E27FC236}">
                <a16:creationId xmlns:a16="http://schemas.microsoft.com/office/drawing/2014/main" id="{5A5996C8-9A00-4071-B24A-D1B22DDFAD6F}"/>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3208292" y="3"/>
            <a:ext cx="8997356" cy="4581079"/>
          </a:xfrm>
        </p:spPr>
      </p:pic>
      <p:pic>
        <p:nvPicPr>
          <p:cNvPr id="10" name="Picture Placeholder 9" descr="View of city buildings over the water">
            <a:extLst>
              <a:ext uri="{FF2B5EF4-FFF2-40B4-BE49-F238E27FC236}">
                <a16:creationId xmlns:a16="http://schemas.microsoft.com/office/drawing/2014/main" id="{C2C517CC-DCFE-4E86-A4E5-F5BFD7BF69FF}"/>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7243070" y="883420"/>
            <a:ext cx="4948931" cy="5974580"/>
          </a:xfrm>
        </p:spPr>
      </p:pic>
      <p:pic>
        <p:nvPicPr>
          <p:cNvPr id="12" name="Picture Placeholder 11" descr="A picture containing glass buildings with reflection">
            <a:extLst>
              <a:ext uri="{FF2B5EF4-FFF2-40B4-BE49-F238E27FC236}">
                <a16:creationId xmlns:a16="http://schemas.microsoft.com/office/drawing/2014/main" id="{90D6ECDF-A0E4-4308-967E-8BAC3E85A4B7}"/>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a:ext>
            </a:extLst>
          </a:blip>
          <a:srcRect/>
          <a:stretch/>
        </p:blipFill>
        <p:spPr>
          <a:xfrm>
            <a:off x="4234997" y="4574265"/>
            <a:ext cx="5074516" cy="2298983"/>
          </a:xfrm>
        </p:spPr>
      </p:pic>
    </p:spTree>
    <p:extLst>
      <p:ext uri="{BB962C8B-B14F-4D97-AF65-F5344CB8AC3E}">
        <p14:creationId xmlns:p14="http://schemas.microsoft.com/office/powerpoint/2010/main" val="15996451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79F08F-6890-4E7D-8F3F-47657269E4DC}"/>
              </a:ext>
            </a:extLst>
          </p:cNvPr>
          <p:cNvSpPr>
            <a:spLocks noGrp="1"/>
          </p:cNvSpPr>
          <p:nvPr>
            <p:ph type="ctrTitle"/>
          </p:nvPr>
        </p:nvSpPr>
        <p:spPr>
          <a:xfrm>
            <a:off x="4854898" y="402341"/>
            <a:ext cx="7337101" cy="6670006"/>
          </a:xfrm>
        </p:spPr>
        <p:txBody>
          <a:bodyPr rtlCol="0">
            <a:normAutofit/>
          </a:bodyPr>
          <a:lstStyle/>
          <a:p>
            <a:pPr algn="l"/>
            <a:r>
              <a:rPr kumimoji="0" lang="en-GB" sz="2400" b="0" i="0" u="none" strike="noStrike" kern="1200" cap="none" spc="0" normalizeH="0" baseline="0" noProof="0">
                <a:ln>
                  <a:noFill/>
                </a:ln>
                <a:solidFill>
                  <a:srgbClr val="001E2E"/>
                </a:solidFill>
                <a:effectLst/>
                <a:uLnTx/>
                <a:uFillTx/>
                <a:latin typeface="Arial" panose="020B0604020202020204" pitchFamily="34" charset="0"/>
                <a:ea typeface="+mn-ea"/>
                <a:cs typeface="Arial" panose="020B0604020202020204" pitchFamily="34" charset="0"/>
              </a:rPr>
              <a:t>Impact on Leaseholders</a:t>
            </a:r>
            <a:br>
              <a:rPr kumimoji="0" lang="en-GB" sz="2400" b="0" i="0" u="none" strike="noStrike" kern="1200" cap="none" spc="0" normalizeH="0" baseline="0" noProof="0">
                <a:ln>
                  <a:noFill/>
                </a:ln>
                <a:solidFill>
                  <a:srgbClr val="001E2E"/>
                </a:solidFill>
                <a:effectLst/>
                <a:uLnTx/>
                <a:uFillTx/>
                <a:latin typeface="Univers Condensed Light"/>
                <a:ea typeface="+mn-ea"/>
                <a:cs typeface="+mn-cs"/>
              </a:rPr>
            </a:br>
            <a:br>
              <a:rPr kumimoji="0" lang="en-GB" sz="2400" b="0" i="0" u="none" strike="noStrike" kern="1200" cap="none" spc="0" normalizeH="0" baseline="0" noProof="0">
                <a:ln>
                  <a:noFill/>
                </a:ln>
                <a:solidFill>
                  <a:srgbClr val="001E2E"/>
                </a:solidFill>
                <a:effectLst/>
                <a:uLnTx/>
                <a:uFillTx/>
                <a:latin typeface="Univers Condensed Light"/>
                <a:ea typeface="+mn-ea"/>
                <a:cs typeface="+mn-cs"/>
              </a:rPr>
            </a:br>
            <a:r>
              <a:rPr lang="en-GB" sz="1600" b="1" i="0">
                <a:solidFill>
                  <a:srgbClr val="0070C0"/>
                </a:solidFill>
                <a:effectLst/>
                <a:latin typeface="Arial" panose="020B0604020202020204" pitchFamily="34" charset="0"/>
                <a:cs typeface="Arial" panose="020B0604020202020204" pitchFamily="34" charset="0"/>
              </a:rPr>
              <a:t>Key Benefits for Leaseholders</a:t>
            </a:r>
            <a:br>
              <a:rPr lang="en-GB" sz="1600" b="1" i="0">
                <a:solidFill>
                  <a:srgbClr val="0070C0"/>
                </a:solidFill>
                <a:effectLst/>
                <a:latin typeface="Arial" panose="020B0604020202020204" pitchFamily="34" charset="0"/>
                <a:cs typeface="Arial" panose="020B0604020202020204" pitchFamily="34" charset="0"/>
              </a:rPr>
            </a:br>
            <a:br>
              <a:rPr lang="en-GB" sz="1600" b="1" i="0">
                <a:solidFill>
                  <a:srgbClr val="0070C0"/>
                </a:solidFill>
                <a:effectLst/>
                <a:latin typeface="Arial" panose="020B0604020202020204" pitchFamily="34" charset="0"/>
                <a:cs typeface="Arial" panose="020B0604020202020204" pitchFamily="34" charset="0"/>
              </a:rPr>
            </a:br>
            <a:r>
              <a:rPr lang="en-GB" sz="1600" b="1" i="0">
                <a:solidFill>
                  <a:srgbClr val="0070C0"/>
                </a:solidFill>
                <a:effectLst/>
                <a:latin typeface="Arial" panose="020B0604020202020204" pitchFamily="34" charset="0"/>
                <a:cs typeface="Arial" panose="020B0604020202020204" pitchFamily="34" charset="0"/>
              </a:rPr>
              <a:t>Financial Relief</a:t>
            </a:r>
            <a:r>
              <a:rPr lang="en-GB" sz="1600" b="0" i="0">
                <a:solidFill>
                  <a:srgbClr val="0070C0"/>
                </a:solidFill>
                <a:effectLst/>
                <a:latin typeface="Arial" panose="020B0604020202020204" pitchFamily="34" charset="0"/>
                <a:cs typeface="Arial" panose="020B0604020202020204" pitchFamily="34" charset="0"/>
              </a:rPr>
              <a:t>: Contributions for non-cladding safety defects are capped, reducing the financial burden on leaseholders.</a:t>
            </a:r>
            <a:br>
              <a:rPr lang="en-GB" sz="1600" b="0" i="0">
                <a:solidFill>
                  <a:srgbClr val="0070C0"/>
                </a:solidFill>
                <a:effectLst/>
                <a:latin typeface="Arial" panose="020B0604020202020204" pitchFamily="34" charset="0"/>
                <a:cs typeface="Arial" panose="020B0604020202020204" pitchFamily="34" charset="0"/>
              </a:rPr>
            </a:br>
            <a:br>
              <a:rPr lang="en-GB" sz="1600" b="0" i="0">
                <a:solidFill>
                  <a:srgbClr val="0070C0"/>
                </a:solidFill>
                <a:effectLst/>
                <a:latin typeface="Arial" panose="020B0604020202020204" pitchFamily="34" charset="0"/>
                <a:cs typeface="Arial" panose="020B0604020202020204" pitchFamily="34" charset="0"/>
              </a:rPr>
            </a:br>
            <a:r>
              <a:rPr lang="en-GB" sz="1600" b="1" i="0">
                <a:solidFill>
                  <a:srgbClr val="0070C0"/>
                </a:solidFill>
                <a:effectLst/>
                <a:latin typeface="Arial" panose="020B0604020202020204" pitchFamily="34" charset="0"/>
                <a:cs typeface="Arial" panose="020B0604020202020204" pitchFamily="34" charset="0"/>
              </a:rPr>
              <a:t>Increased Security</a:t>
            </a:r>
            <a:r>
              <a:rPr lang="en-GB" sz="1600" b="0" i="0">
                <a:solidFill>
                  <a:srgbClr val="0070C0"/>
                </a:solidFill>
                <a:effectLst/>
                <a:latin typeface="Arial" panose="020B0604020202020204" pitchFamily="34" charset="0"/>
                <a:cs typeface="Arial" panose="020B0604020202020204" pitchFamily="34" charset="0"/>
              </a:rPr>
              <a:t>: Leaseholders are protected from unexpected large bills, providing peace of mind.</a:t>
            </a:r>
            <a:br>
              <a:rPr lang="en-GB" sz="1600" b="0" i="0">
                <a:solidFill>
                  <a:srgbClr val="0070C0"/>
                </a:solidFill>
                <a:effectLst/>
                <a:latin typeface="Arial" panose="020B0604020202020204" pitchFamily="34" charset="0"/>
                <a:cs typeface="Arial" panose="020B0604020202020204" pitchFamily="34" charset="0"/>
              </a:rPr>
            </a:br>
            <a:br>
              <a:rPr lang="en-GB" sz="1600" b="0" i="0">
                <a:solidFill>
                  <a:srgbClr val="0070C0"/>
                </a:solidFill>
                <a:effectLst/>
                <a:latin typeface="Arial" panose="020B0604020202020204" pitchFamily="34" charset="0"/>
                <a:cs typeface="Arial" panose="020B0604020202020204" pitchFamily="34" charset="0"/>
              </a:rPr>
            </a:br>
            <a:r>
              <a:rPr lang="en-GB" sz="1600" b="1" i="0">
                <a:solidFill>
                  <a:srgbClr val="0070C0"/>
                </a:solidFill>
                <a:effectLst/>
                <a:latin typeface="Arial" panose="020B0604020202020204" pitchFamily="34" charset="0"/>
                <a:cs typeface="Arial" panose="020B0604020202020204" pitchFamily="34" charset="0"/>
              </a:rPr>
              <a:t>Fairness and Accountability</a:t>
            </a:r>
            <a:r>
              <a:rPr lang="en-GB" sz="1600" b="0" i="0">
                <a:solidFill>
                  <a:srgbClr val="0070C0"/>
                </a:solidFill>
                <a:effectLst/>
                <a:latin typeface="Arial" panose="020B0604020202020204" pitchFamily="34" charset="0"/>
                <a:cs typeface="Arial" panose="020B0604020202020204" pitchFamily="34" charset="0"/>
              </a:rPr>
              <a:t>: Developers and building owners are held responsible for safety defects, promoting fairness.</a:t>
            </a:r>
            <a:br>
              <a:rPr lang="en-GB" sz="1600" b="0" i="0">
                <a:solidFill>
                  <a:srgbClr val="0070C0"/>
                </a:solidFill>
                <a:effectLst/>
                <a:latin typeface="Arial" panose="020B0604020202020204" pitchFamily="34" charset="0"/>
                <a:cs typeface="Arial" panose="020B0604020202020204" pitchFamily="34" charset="0"/>
              </a:rPr>
            </a:br>
            <a:br>
              <a:rPr lang="en-GB" sz="1600" b="0" i="0">
                <a:solidFill>
                  <a:srgbClr val="0070C0"/>
                </a:solidFill>
                <a:effectLst/>
                <a:latin typeface="Arial" panose="020B0604020202020204" pitchFamily="34" charset="0"/>
                <a:cs typeface="Arial" panose="020B0604020202020204" pitchFamily="34" charset="0"/>
              </a:rPr>
            </a:br>
            <a:r>
              <a:rPr lang="en-GB" sz="1600" b="1" i="0">
                <a:solidFill>
                  <a:srgbClr val="0070C0"/>
                </a:solidFill>
                <a:effectLst/>
                <a:latin typeface="Arial" panose="020B0604020202020204" pitchFamily="34" charset="0"/>
                <a:cs typeface="Arial" panose="020B0604020202020204" pitchFamily="34" charset="0"/>
              </a:rPr>
              <a:t>Legal Protection</a:t>
            </a:r>
            <a:r>
              <a:rPr lang="en-GB" sz="1600" b="0" i="0">
                <a:solidFill>
                  <a:srgbClr val="0070C0"/>
                </a:solidFill>
                <a:effectLst/>
                <a:latin typeface="Arial" panose="020B0604020202020204" pitchFamily="34" charset="0"/>
                <a:cs typeface="Arial" panose="020B0604020202020204" pitchFamily="34" charset="0"/>
              </a:rPr>
              <a:t>: Leaseholders are shielded from legal costs associated with pursuing remediation.</a:t>
            </a:r>
            <a:br>
              <a:rPr lang="en-GB" sz="1600" b="0" i="0">
                <a:solidFill>
                  <a:srgbClr val="0070C0"/>
                </a:solidFill>
                <a:effectLst/>
                <a:latin typeface="Arial" panose="020B0604020202020204" pitchFamily="34" charset="0"/>
                <a:cs typeface="Arial" panose="020B0604020202020204" pitchFamily="34" charset="0"/>
              </a:rPr>
            </a:br>
            <a:br>
              <a:rPr lang="en-GB" sz="1600" b="0" i="0">
                <a:solidFill>
                  <a:srgbClr val="0070C0"/>
                </a:solidFill>
                <a:effectLst/>
                <a:latin typeface="Arial" panose="020B0604020202020204" pitchFamily="34" charset="0"/>
                <a:cs typeface="Arial" panose="020B0604020202020204" pitchFamily="34" charset="0"/>
              </a:rPr>
            </a:br>
            <a:r>
              <a:rPr lang="en-GB" sz="1600" b="1" i="0">
                <a:solidFill>
                  <a:srgbClr val="0070C0"/>
                </a:solidFill>
                <a:effectLst/>
                <a:latin typeface="Arial" panose="020B0604020202020204" pitchFamily="34" charset="0"/>
                <a:cs typeface="Arial" panose="020B0604020202020204" pitchFamily="34" charset="0"/>
              </a:rPr>
              <a:t>Market Stability</a:t>
            </a:r>
            <a:r>
              <a:rPr lang="en-GB" sz="1600" b="0" i="0">
                <a:solidFill>
                  <a:srgbClr val="0070C0"/>
                </a:solidFill>
                <a:effectLst/>
                <a:latin typeface="Arial" panose="020B0604020202020204" pitchFamily="34" charset="0"/>
                <a:cs typeface="Arial" panose="020B0604020202020204" pitchFamily="34" charset="0"/>
              </a:rPr>
              <a:t>: The provisions help stabilize the property market, making it easier to buy, sell, or refinance properties.</a:t>
            </a:r>
            <a:endParaRPr lang="en-GB" sz="3100">
              <a:latin typeface="Arial" panose="020B0604020202020204" pitchFamily="34" charset="0"/>
              <a:cs typeface="Arial" panose="020B0604020202020204" pitchFamily="34" charset="0"/>
            </a:endParaRPr>
          </a:p>
        </p:txBody>
      </p:sp>
      <p:pic>
        <p:nvPicPr>
          <p:cNvPr id="9" name="Picture Placeholder 8" descr="A picture containing blue glass buildings with reflection">
            <a:extLst>
              <a:ext uri="{FF2B5EF4-FFF2-40B4-BE49-F238E27FC236}">
                <a16:creationId xmlns:a16="http://schemas.microsoft.com/office/drawing/2014/main" id="{EB5E1FEF-1282-4779-83BA-2F3F6D476B6F}"/>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16822" y="0"/>
            <a:ext cx="4811317" cy="6857998"/>
          </a:xfrm>
        </p:spPr>
      </p:pic>
      <p:sp>
        <p:nvSpPr>
          <p:cNvPr id="2" name="Date Placeholder 1">
            <a:extLst>
              <a:ext uri="{FF2B5EF4-FFF2-40B4-BE49-F238E27FC236}">
                <a16:creationId xmlns:a16="http://schemas.microsoft.com/office/drawing/2014/main" id="{D81ADD0E-60C9-4DBB-AFBA-7492513A4C8F}"/>
              </a:ext>
            </a:extLst>
          </p:cNvPr>
          <p:cNvSpPr>
            <a:spLocks noGrp="1"/>
          </p:cNvSpPr>
          <p:nvPr>
            <p:ph type="dt" sz="half" idx="10"/>
          </p:nvPr>
        </p:nvSpPr>
        <p:spPr>
          <a:xfrm>
            <a:off x="7337102" y="6398878"/>
            <a:ext cx="4193908" cy="365125"/>
          </a:xfrm>
        </p:spPr>
        <p:txBody>
          <a:bodyPr rtlCol="0"/>
          <a:lstStyle/>
          <a:p>
            <a:pPr rtl="0"/>
            <a:r>
              <a:rPr lang="en-GB"/>
              <a:t>10/2024</a:t>
            </a:r>
          </a:p>
        </p:txBody>
      </p:sp>
      <p:sp>
        <p:nvSpPr>
          <p:cNvPr id="4" name="Slide Number Placeholder 3">
            <a:extLst>
              <a:ext uri="{FF2B5EF4-FFF2-40B4-BE49-F238E27FC236}">
                <a16:creationId xmlns:a16="http://schemas.microsoft.com/office/drawing/2014/main" id="{05F8C04B-250D-4AE1-9F65-682FB4830BAF}"/>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GB" smtClean="0"/>
              <a:pPr rtl="0"/>
              <a:t>76</a:t>
            </a:fld>
            <a:endParaRPr lang="en-GB"/>
          </a:p>
        </p:txBody>
      </p:sp>
      <p:sp>
        <p:nvSpPr>
          <p:cNvPr id="3" name="Footer Placeholder 2">
            <a:extLst>
              <a:ext uri="{FF2B5EF4-FFF2-40B4-BE49-F238E27FC236}">
                <a16:creationId xmlns:a16="http://schemas.microsoft.com/office/drawing/2014/main" id="{9E3B0AEB-C993-4B3B-B038-0B905739807E}"/>
              </a:ext>
            </a:extLst>
          </p:cNvPr>
          <p:cNvSpPr>
            <a:spLocks noGrp="1"/>
          </p:cNvSpPr>
          <p:nvPr>
            <p:ph type="ftr" sz="quarter" idx="11"/>
          </p:nvPr>
        </p:nvSpPr>
        <p:spPr/>
        <p:txBody>
          <a:bodyPr rtlCol="0"/>
          <a:lstStyle/>
          <a:p>
            <a:pPr rtl="0"/>
            <a:r>
              <a:rPr lang="en-GB"/>
              <a:t>Sample Footer Text</a:t>
            </a:r>
          </a:p>
        </p:txBody>
      </p:sp>
    </p:spTree>
    <p:extLst>
      <p:ext uri="{BB962C8B-B14F-4D97-AF65-F5344CB8AC3E}">
        <p14:creationId xmlns:p14="http://schemas.microsoft.com/office/powerpoint/2010/main" val="10940333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D8101-4ED5-4D91-9EFA-B0E7C1EA6E26}"/>
              </a:ext>
            </a:extLst>
          </p:cNvPr>
          <p:cNvSpPr>
            <a:spLocks noGrp="1"/>
          </p:cNvSpPr>
          <p:nvPr>
            <p:ph type="title"/>
          </p:nvPr>
        </p:nvSpPr>
        <p:spPr>
          <a:xfrm>
            <a:off x="969264" y="2679192"/>
            <a:ext cx="4946904" cy="3273552"/>
          </a:xfrm>
        </p:spPr>
        <p:txBody>
          <a:bodyPr rtlCol="0">
            <a:normAutofit/>
          </a:bodyPr>
          <a:lstStyle/>
          <a:p>
            <a:pPr lvl="0">
              <a:lnSpc>
                <a:spcPct val="107000"/>
              </a:lnSpc>
              <a:spcAft>
                <a:spcPts val="800"/>
              </a:spcAft>
              <a:buSzPts val="1000"/>
              <a:tabLst>
                <a:tab pos="457200" algn="l"/>
              </a:tabLst>
            </a:pPr>
            <a:r>
              <a:rPr lang="en-GB" sz="1600" b="1" i="0" kern="0">
                <a:solidFill>
                  <a:srgbClr val="0563C1"/>
                </a:solidFill>
                <a:latin typeface="Arial" panose="020B0604020202020204" pitchFamily="34" charset="0"/>
                <a:ea typeface="Times New Roman" panose="02020603050405020304" pitchFamily="18" charset="0"/>
                <a:cs typeface="Arial" panose="020B0604020202020204" pitchFamily="34" charset="0"/>
              </a:rPr>
              <a:t>Cost Savings</a:t>
            </a:r>
            <a:r>
              <a:rPr lang="en-GB" sz="1600" i="0" kern="0">
                <a:solidFill>
                  <a:srgbClr val="0563C1"/>
                </a:solidFill>
                <a:latin typeface="Arial" panose="020B0604020202020204" pitchFamily="34" charset="0"/>
                <a:ea typeface="Times New Roman" panose="02020603050405020304" pitchFamily="18" charset="0"/>
                <a:cs typeface="Arial" panose="020B0604020202020204" pitchFamily="34" charset="0"/>
              </a:rPr>
              <a:t>: Leaseholders are shielded from potentially crippling bills for historical safety defects, ensuring financial stability and peace of mind.</a:t>
            </a:r>
            <a:br>
              <a:rPr lang="en-GB" sz="1600" i="0" kern="0">
                <a:effectLst/>
                <a:latin typeface="Arial" panose="020B0604020202020204" pitchFamily="34" charset="0"/>
                <a:ea typeface="Times New Roman" panose="02020603050405020304" pitchFamily="18" charset="0"/>
                <a:cs typeface="Arial" panose="020B0604020202020204" pitchFamily="34" charset="0"/>
              </a:rPr>
            </a:br>
            <a:br>
              <a:rPr lang="en-GB" sz="1600" i="0" kern="0">
                <a:effectLst/>
                <a:latin typeface="Arial" panose="020B0604020202020204" pitchFamily="34" charset="0"/>
                <a:ea typeface="Times New Roman" panose="02020603050405020304" pitchFamily="18" charset="0"/>
                <a:cs typeface="Arial" panose="020B0604020202020204" pitchFamily="34" charset="0"/>
              </a:rPr>
            </a:br>
            <a:r>
              <a:rPr lang="en-GB" sz="1600" b="1" i="0" kern="0">
                <a:solidFill>
                  <a:srgbClr val="0563C1"/>
                </a:solidFill>
                <a:latin typeface="Arial" panose="020B0604020202020204" pitchFamily="34" charset="0"/>
                <a:ea typeface="Times New Roman" panose="02020603050405020304" pitchFamily="18" charset="0"/>
                <a:cs typeface="Arial" panose="020B0604020202020204" pitchFamily="34" charset="0"/>
              </a:rPr>
              <a:t>Increased Accountability</a:t>
            </a:r>
            <a:r>
              <a:rPr lang="en-GB" sz="1600" i="0" kern="0">
                <a:solidFill>
                  <a:srgbClr val="0563C1"/>
                </a:solidFill>
                <a:latin typeface="Arial" panose="020B0604020202020204" pitchFamily="34" charset="0"/>
                <a:ea typeface="Times New Roman" panose="02020603050405020304" pitchFamily="18" charset="0"/>
                <a:cs typeface="Arial" panose="020B0604020202020204" pitchFamily="34" charset="0"/>
              </a:rPr>
              <a:t>: Developers and building owners are held accountable for the safety of their buildings, promoting higher standards in construction and maintenance.</a:t>
            </a:r>
            <a:endParaRPr lang="en-GB" sz="1600" i="0" kern="100">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B7D98F09-AA82-4443-B901-71F5DF765C10}"/>
              </a:ext>
            </a:extLst>
          </p:cNvPr>
          <p:cNvSpPr>
            <a:spLocks noGrp="1"/>
          </p:cNvSpPr>
          <p:nvPr>
            <p:ph type="subTitle" idx="1"/>
          </p:nvPr>
        </p:nvSpPr>
        <p:spPr>
          <a:xfrm>
            <a:off x="967750" y="975816"/>
            <a:ext cx="2979897" cy="1264340"/>
          </a:xfrm>
        </p:spPr>
        <p:txBody>
          <a:bodyPr rtlCol="0"/>
          <a:lstStyle/>
          <a:p>
            <a:pPr rtl="0"/>
            <a:r>
              <a:rPr lang="en-GB"/>
              <a:t>Impact on Leaseholders</a:t>
            </a:r>
          </a:p>
        </p:txBody>
      </p:sp>
      <p:pic>
        <p:nvPicPr>
          <p:cNvPr id="8" name="Picture Placeholder 7" descr="View of city buildings over the water from a track">
            <a:extLst>
              <a:ext uri="{FF2B5EF4-FFF2-40B4-BE49-F238E27FC236}">
                <a16:creationId xmlns:a16="http://schemas.microsoft.com/office/drawing/2014/main" id="{5A5996C8-9A00-4071-B24A-D1B22DDFAD6F}"/>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3208292" y="3"/>
            <a:ext cx="8997356" cy="4581079"/>
          </a:xfrm>
        </p:spPr>
      </p:pic>
      <p:pic>
        <p:nvPicPr>
          <p:cNvPr id="10" name="Picture Placeholder 9" descr="View of city buildings over the water">
            <a:extLst>
              <a:ext uri="{FF2B5EF4-FFF2-40B4-BE49-F238E27FC236}">
                <a16:creationId xmlns:a16="http://schemas.microsoft.com/office/drawing/2014/main" id="{C2C517CC-DCFE-4E86-A4E5-F5BFD7BF69FF}"/>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7243070" y="883420"/>
            <a:ext cx="4948931" cy="5974580"/>
          </a:xfrm>
        </p:spPr>
      </p:pic>
      <p:pic>
        <p:nvPicPr>
          <p:cNvPr id="12" name="Picture Placeholder 11" descr="A picture containing glass buildings with reflection">
            <a:extLst>
              <a:ext uri="{FF2B5EF4-FFF2-40B4-BE49-F238E27FC236}">
                <a16:creationId xmlns:a16="http://schemas.microsoft.com/office/drawing/2014/main" id="{90D6ECDF-A0E4-4308-967E-8BAC3E85A4B7}"/>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a:ext>
            </a:extLst>
          </a:blip>
          <a:srcRect/>
          <a:stretch/>
        </p:blipFill>
        <p:spPr>
          <a:xfrm>
            <a:off x="4234997" y="4574265"/>
            <a:ext cx="5074516" cy="2298983"/>
          </a:xfrm>
        </p:spPr>
      </p:pic>
    </p:spTree>
    <p:extLst>
      <p:ext uri="{BB962C8B-B14F-4D97-AF65-F5344CB8AC3E}">
        <p14:creationId xmlns:p14="http://schemas.microsoft.com/office/powerpoint/2010/main" val="24722722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D8101-4ED5-4D91-9EFA-B0E7C1EA6E26}"/>
              </a:ext>
            </a:extLst>
          </p:cNvPr>
          <p:cNvSpPr>
            <a:spLocks noGrp="1"/>
          </p:cNvSpPr>
          <p:nvPr>
            <p:ph type="title"/>
          </p:nvPr>
        </p:nvSpPr>
        <p:spPr>
          <a:xfrm>
            <a:off x="969264" y="2679192"/>
            <a:ext cx="4946904" cy="3273552"/>
          </a:xfrm>
        </p:spPr>
        <p:txBody>
          <a:bodyPr rtlCol="0">
            <a:normAutofit/>
          </a:bodyPr>
          <a:lstStyle/>
          <a:p>
            <a:pPr lvl="0">
              <a:lnSpc>
                <a:spcPct val="107000"/>
              </a:lnSpc>
              <a:spcAft>
                <a:spcPts val="800"/>
              </a:spcAft>
              <a:tabLst>
                <a:tab pos="457200" algn="l"/>
              </a:tabLst>
            </a:pPr>
            <a:r>
              <a:rPr lang="en-GB" sz="1600" b="1" i="0" kern="0">
                <a:effectLst/>
                <a:latin typeface="Arial" panose="020B0604020202020204" pitchFamily="34" charset="0"/>
                <a:ea typeface="Times New Roman" panose="02020603050405020304" pitchFamily="18" charset="0"/>
                <a:cs typeface="Arial" panose="020B0604020202020204" pitchFamily="34" charset="0"/>
              </a:rPr>
              <a:t>Financial Protections</a:t>
            </a:r>
            <a:br>
              <a:rPr lang="en-GB" sz="1600" b="1" i="0" kern="0">
                <a:effectLst/>
                <a:latin typeface="Arial" panose="020B0604020202020204" pitchFamily="34" charset="0"/>
                <a:ea typeface="Times New Roman" panose="02020603050405020304" pitchFamily="18" charset="0"/>
                <a:cs typeface="Arial" panose="020B0604020202020204" pitchFamily="34" charset="0"/>
              </a:rPr>
            </a:br>
            <a:br>
              <a:rPr lang="en-GB" sz="1600" i="0" kern="100">
                <a:effectLst/>
                <a:latin typeface="Arial" panose="020B0604020202020204" pitchFamily="34" charset="0"/>
                <a:ea typeface="Calibri" panose="020F0502020204030204" pitchFamily="34" charset="0"/>
                <a:cs typeface="Arial" panose="020B0604020202020204" pitchFamily="34" charset="0"/>
              </a:rPr>
            </a:br>
            <a:r>
              <a:rPr lang="en-GB" sz="1600" i="0" kern="0">
                <a:solidFill>
                  <a:srgbClr val="0563C1"/>
                </a:solidFill>
                <a:latin typeface="Arial" panose="020B0604020202020204" pitchFamily="34" charset="0"/>
                <a:ea typeface="Times New Roman" panose="02020603050405020304" pitchFamily="18" charset="0"/>
                <a:cs typeface="Arial" panose="020B0604020202020204" pitchFamily="34" charset="0"/>
              </a:rPr>
              <a:t>Leaseholders in buildings over 11 meters or five storeys are protected from the costs of remediating historical safety defects</a:t>
            </a:r>
            <a:r>
              <a:rPr lang="en-GB" sz="1600" i="0" kern="0" baseline="30000">
                <a:solidFill>
                  <a:srgbClr val="0563C1"/>
                </a:solidFill>
                <a:latin typeface="Arial" panose="020B0604020202020204" pitchFamily="34" charset="0"/>
                <a:ea typeface="Times New Roman" panose="02020603050405020304" pitchFamily="18" charset="0"/>
                <a:cs typeface="Arial" panose="020B0604020202020204" pitchFamily="34" charset="0"/>
              </a:rPr>
              <a:t>.</a:t>
            </a:r>
            <a:br>
              <a:rPr lang="en-GB" sz="1600" i="0" kern="0">
                <a:effectLst/>
                <a:latin typeface="Arial" panose="020B0604020202020204" pitchFamily="34" charset="0"/>
                <a:ea typeface="Times New Roman" panose="02020603050405020304" pitchFamily="18" charset="0"/>
                <a:cs typeface="Arial" panose="020B0604020202020204" pitchFamily="34" charset="0"/>
              </a:rPr>
            </a:br>
            <a:br>
              <a:rPr lang="en-GB" sz="1600" i="0" kern="100">
                <a:effectLst/>
                <a:latin typeface="Arial" panose="020B0604020202020204" pitchFamily="34" charset="0"/>
                <a:ea typeface="Calibri" panose="020F0502020204030204" pitchFamily="34" charset="0"/>
                <a:cs typeface="Arial" panose="020B0604020202020204" pitchFamily="34" charset="0"/>
              </a:rPr>
            </a:br>
            <a:r>
              <a:rPr lang="en-GB" sz="1600" i="0" kern="0">
                <a:solidFill>
                  <a:srgbClr val="0563C1"/>
                </a:solidFill>
                <a:latin typeface="Arial" panose="020B0604020202020204" pitchFamily="34" charset="0"/>
                <a:ea typeface="Times New Roman" panose="02020603050405020304" pitchFamily="18" charset="0"/>
                <a:cs typeface="Arial" panose="020B0604020202020204" pitchFamily="34" charset="0"/>
              </a:rPr>
              <a:t>Developers and building owners associated with the original construction are responsible for covering these costs</a:t>
            </a:r>
            <a:r>
              <a:rPr lang="en-GB" sz="1600" i="0" kern="0" baseline="30000">
                <a:solidFill>
                  <a:srgbClr val="0563C1"/>
                </a:solidFill>
                <a:latin typeface="Arial" panose="020B0604020202020204" pitchFamily="34" charset="0"/>
                <a:ea typeface="Times New Roman" panose="02020603050405020304" pitchFamily="18" charset="0"/>
                <a:cs typeface="Arial" panose="020B0604020202020204" pitchFamily="34" charset="0"/>
              </a:rPr>
              <a:t>.</a:t>
            </a:r>
            <a:endParaRPr lang="en-GB" sz="1600" i="0" kern="100">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B7D98F09-AA82-4443-B901-71F5DF765C10}"/>
              </a:ext>
            </a:extLst>
          </p:cNvPr>
          <p:cNvSpPr>
            <a:spLocks noGrp="1"/>
          </p:cNvSpPr>
          <p:nvPr>
            <p:ph type="subTitle" idx="1"/>
          </p:nvPr>
        </p:nvSpPr>
        <p:spPr>
          <a:xfrm>
            <a:off x="967750" y="975816"/>
            <a:ext cx="2979897" cy="1264340"/>
          </a:xfrm>
        </p:spPr>
        <p:txBody>
          <a:bodyPr rtlCol="0"/>
          <a:lstStyle/>
          <a:p>
            <a:pPr rtl="0"/>
            <a:r>
              <a:rPr lang="en-GB"/>
              <a:t>Key Provisions for Leaseholders</a:t>
            </a:r>
          </a:p>
        </p:txBody>
      </p:sp>
      <p:pic>
        <p:nvPicPr>
          <p:cNvPr id="8" name="Picture Placeholder 7" descr="View of city buildings over the water from a track">
            <a:extLst>
              <a:ext uri="{FF2B5EF4-FFF2-40B4-BE49-F238E27FC236}">
                <a16:creationId xmlns:a16="http://schemas.microsoft.com/office/drawing/2014/main" id="{5A5996C8-9A00-4071-B24A-D1B22DDFAD6F}"/>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3208292" y="3"/>
            <a:ext cx="8997356" cy="4581079"/>
          </a:xfrm>
        </p:spPr>
      </p:pic>
      <p:pic>
        <p:nvPicPr>
          <p:cNvPr id="10" name="Picture Placeholder 9" descr="View of city buildings over the water">
            <a:extLst>
              <a:ext uri="{FF2B5EF4-FFF2-40B4-BE49-F238E27FC236}">
                <a16:creationId xmlns:a16="http://schemas.microsoft.com/office/drawing/2014/main" id="{C2C517CC-DCFE-4E86-A4E5-F5BFD7BF69FF}"/>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7243070" y="883420"/>
            <a:ext cx="4948931" cy="5974580"/>
          </a:xfrm>
        </p:spPr>
      </p:pic>
      <p:pic>
        <p:nvPicPr>
          <p:cNvPr id="12" name="Picture Placeholder 11" descr="A picture containing glass buildings with reflection">
            <a:extLst>
              <a:ext uri="{FF2B5EF4-FFF2-40B4-BE49-F238E27FC236}">
                <a16:creationId xmlns:a16="http://schemas.microsoft.com/office/drawing/2014/main" id="{90D6ECDF-A0E4-4308-967E-8BAC3E85A4B7}"/>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a:ext>
            </a:extLst>
          </a:blip>
          <a:srcRect/>
          <a:stretch/>
        </p:blipFill>
        <p:spPr>
          <a:xfrm>
            <a:off x="4234997" y="4574265"/>
            <a:ext cx="5074516" cy="2298983"/>
          </a:xfrm>
        </p:spPr>
      </p:pic>
    </p:spTree>
    <p:extLst>
      <p:ext uri="{BB962C8B-B14F-4D97-AF65-F5344CB8AC3E}">
        <p14:creationId xmlns:p14="http://schemas.microsoft.com/office/powerpoint/2010/main" val="38715687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D8101-4ED5-4D91-9EFA-B0E7C1EA6E26}"/>
              </a:ext>
            </a:extLst>
          </p:cNvPr>
          <p:cNvSpPr>
            <a:spLocks noGrp="1"/>
          </p:cNvSpPr>
          <p:nvPr>
            <p:ph type="title"/>
          </p:nvPr>
        </p:nvSpPr>
        <p:spPr>
          <a:xfrm>
            <a:off x="967750" y="2162357"/>
            <a:ext cx="4946904" cy="3273552"/>
          </a:xfrm>
        </p:spPr>
        <p:txBody>
          <a:bodyPr rtlCol="0">
            <a:normAutofit/>
          </a:bodyPr>
          <a:lstStyle/>
          <a:p>
            <a:pPr lvl="0">
              <a:lnSpc>
                <a:spcPct val="107000"/>
              </a:lnSpc>
              <a:spcAft>
                <a:spcPts val="800"/>
              </a:spcAft>
              <a:tabLst>
                <a:tab pos="457200" algn="l"/>
              </a:tabLst>
            </a:pPr>
            <a:r>
              <a:rPr lang="en-GB" sz="1600" b="1" i="0" kern="0">
                <a:effectLst/>
                <a:latin typeface="Arial" panose="020B0604020202020204" pitchFamily="34" charset="0"/>
                <a:ea typeface="Times New Roman" panose="02020603050405020304" pitchFamily="18" charset="0"/>
                <a:cs typeface="Arial" panose="020B0604020202020204" pitchFamily="34" charset="0"/>
              </a:rPr>
              <a:t>Cladding</a:t>
            </a:r>
            <a:br>
              <a:rPr lang="en-GB" sz="1600" b="1" i="0" kern="0">
                <a:effectLst/>
                <a:latin typeface="Arial" panose="020B0604020202020204" pitchFamily="34" charset="0"/>
                <a:ea typeface="Times New Roman" panose="02020603050405020304" pitchFamily="18" charset="0"/>
                <a:cs typeface="Arial" panose="020B0604020202020204" pitchFamily="34" charset="0"/>
              </a:rPr>
            </a:br>
            <a:br>
              <a:rPr lang="en-GB" sz="1600" i="0" kern="100">
                <a:effectLst/>
                <a:latin typeface="Arial" panose="020B0604020202020204" pitchFamily="34" charset="0"/>
                <a:ea typeface="Calibri" panose="020F0502020204030204" pitchFamily="34" charset="0"/>
                <a:cs typeface="Arial" panose="020B0604020202020204" pitchFamily="34" charset="0"/>
              </a:rPr>
            </a:br>
            <a:r>
              <a:rPr lang="en-GB" sz="1600" i="0" kern="0">
                <a:solidFill>
                  <a:srgbClr val="0563C1"/>
                </a:solidFill>
                <a:latin typeface="Arial" panose="020B0604020202020204" pitchFamily="34" charset="0"/>
                <a:ea typeface="Times New Roman" panose="02020603050405020304" pitchFamily="18" charset="0"/>
                <a:cs typeface="Arial" panose="020B0604020202020204" pitchFamily="34" charset="0"/>
              </a:rPr>
              <a:t>Qualifying leaseholders are exempt from all costs related to unsafe cladding systems</a:t>
            </a:r>
            <a:r>
              <a:rPr lang="en-GB" sz="1600" i="0" kern="0" baseline="30000">
                <a:solidFill>
                  <a:srgbClr val="0563C1"/>
                </a:solidFill>
                <a:latin typeface="Times New Roman" panose="02020603050405020304" pitchFamily="18" charset="0"/>
                <a:ea typeface="Times New Roman" panose="02020603050405020304" pitchFamily="18" charset="0"/>
                <a:cs typeface="Times New Roman" panose="02020603050405020304" pitchFamily="18" charset="0"/>
              </a:rPr>
              <a:t>.</a:t>
            </a:r>
            <a:br>
              <a:rPr lang="en-GB" sz="1600" i="0" kern="0">
                <a:effectLst/>
                <a:latin typeface="Times New Roman" panose="02020603050405020304" pitchFamily="18" charset="0"/>
                <a:ea typeface="Times New Roman" panose="02020603050405020304" pitchFamily="18" charset="0"/>
                <a:cs typeface="Times New Roman" panose="02020603050405020304" pitchFamily="18" charset="0"/>
              </a:rPr>
            </a:br>
            <a:endParaRPr lang="en-GB" sz="1600" i="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B7D98F09-AA82-4443-B901-71F5DF765C10}"/>
              </a:ext>
            </a:extLst>
          </p:cNvPr>
          <p:cNvSpPr>
            <a:spLocks noGrp="1"/>
          </p:cNvSpPr>
          <p:nvPr>
            <p:ph type="subTitle" idx="1"/>
          </p:nvPr>
        </p:nvSpPr>
        <p:spPr>
          <a:xfrm>
            <a:off x="967750" y="975816"/>
            <a:ext cx="2979897" cy="1264340"/>
          </a:xfrm>
        </p:spPr>
        <p:txBody>
          <a:bodyPr rtlCol="0"/>
          <a:lstStyle/>
          <a:p>
            <a:pPr rtl="0"/>
            <a:r>
              <a:rPr lang="en-GB"/>
              <a:t>Key Provisions for Leaseholders</a:t>
            </a:r>
          </a:p>
        </p:txBody>
      </p:sp>
      <p:pic>
        <p:nvPicPr>
          <p:cNvPr id="8" name="Picture Placeholder 7" descr="View of city buildings over the water from a track">
            <a:extLst>
              <a:ext uri="{FF2B5EF4-FFF2-40B4-BE49-F238E27FC236}">
                <a16:creationId xmlns:a16="http://schemas.microsoft.com/office/drawing/2014/main" id="{5A5996C8-9A00-4071-B24A-D1B22DDFAD6F}"/>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3208292" y="3"/>
            <a:ext cx="8997356" cy="4581079"/>
          </a:xfrm>
        </p:spPr>
      </p:pic>
      <p:pic>
        <p:nvPicPr>
          <p:cNvPr id="10" name="Picture Placeholder 9" descr="View of city buildings over the water">
            <a:extLst>
              <a:ext uri="{FF2B5EF4-FFF2-40B4-BE49-F238E27FC236}">
                <a16:creationId xmlns:a16="http://schemas.microsoft.com/office/drawing/2014/main" id="{C2C517CC-DCFE-4E86-A4E5-F5BFD7BF69FF}"/>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7243070" y="883420"/>
            <a:ext cx="4948931" cy="5974580"/>
          </a:xfrm>
        </p:spPr>
      </p:pic>
      <p:pic>
        <p:nvPicPr>
          <p:cNvPr id="12" name="Picture Placeholder 11" descr="A picture containing glass buildings with reflection">
            <a:extLst>
              <a:ext uri="{FF2B5EF4-FFF2-40B4-BE49-F238E27FC236}">
                <a16:creationId xmlns:a16="http://schemas.microsoft.com/office/drawing/2014/main" id="{90D6ECDF-A0E4-4308-967E-8BAC3E85A4B7}"/>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a:ext>
            </a:extLst>
          </a:blip>
          <a:srcRect/>
          <a:stretch/>
        </p:blipFill>
        <p:spPr>
          <a:xfrm>
            <a:off x="4234997" y="4574265"/>
            <a:ext cx="5074516" cy="2298983"/>
          </a:xfrm>
        </p:spPr>
      </p:pic>
    </p:spTree>
    <p:extLst>
      <p:ext uri="{BB962C8B-B14F-4D97-AF65-F5344CB8AC3E}">
        <p14:creationId xmlns:p14="http://schemas.microsoft.com/office/powerpoint/2010/main" val="1450402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61ACBBA-4AF5-F9F5-9A11-F410991F67DD}"/>
              </a:ext>
            </a:extLst>
          </p:cNvPr>
          <p:cNvSpPr>
            <a:spLocks noGrp="1"/>
          </p:cNvSpPr>
          <p:nvPr>
            <p:ph type="title"/>
          </p:nvPr>
        </p:nvSpPr>
        <p:spPr>
          <a:xfrm>
            <a:off x="457200" y="533400"/>
            <a:ext cx="7211144" cy="990600"/>
          </a:xfrm>
        </p:spPr>
        <p:txBody>
          <a:bodyPr/>
          <a:lstStyle/>
          <a:p>
            <a:pPr>
              <a:defRPr/>
            </a:pPr>
            <a:r>
              <a:rPr lang="en-GB" dirty="0"/>
              <a:t>Mission</a:t>
            </a:r>
          </a:p>
        </p:txBody>
      </p:sp>
      <p:sp>
        <p:nvSpPr>
          <p:cNvPr id="5" name="Content Placeholder 2">
            <a:extLst>
              <a:ext uri="{FF2B5EF4-FFF2-40B4-BE49-F238E27FC236}">
                <a16:creationId xmlns:a16="http://schemas.microsoft.com/office/drawing/2014/main" id="{1E0C3F29-0D27-1252-4642-C74A912A2BB6}"/>
              </a:ext>
            </a:extLst>
          </p:cNvPr>
          <p:cNvSpPr>
            <a:spLocks noGrp="1"/>
          </p:cNvSpPr>
          <p:nvPr>
            <p:ph idx="1"/>
          </p:nvPr>
        </p:nvSpPr>
        <p:spPr>
          <a:xfrm>
            <a:off x="457200" y="1600200"/>
            <a:ext cx="8229600" cy="4876800"/>
          </a:xfrm>
        </p:spPr>
        <p:txBody>
          <a:bodyPr>
            <a:normAutofit/>
          </a:bodyPr>
          <a:lstStyle/>
          <a:p>
            <a:pPr marL="0" indent="0">
              <a:buFont typeface="Arial" charset="0"/>
              <a:buNone/>
              <a:defRPr/>
            </a:pPr>
            <a:r>
              <a:rPr lang="en-US" sz="3200" dirty="0"/>
              <a:t>“To  provide the information, advice and support that leaseholders and park home owners need to resolve their issues and to secure good outcomes wherever possible when in dispute with third parties.”</a:t>
            </a:r>
            <a:endParaRPr lang="en-GB" sz="3200" dirty="0"/>
          </a:p>
        </p:txBody>
      </p:sp>
    </p:spTree>
    <p:extLst>
      <p:ext uri="{BB962C8B-B14F-4D97-AF65-F5344CB8AC3E}">
        <p14:creationId xmlns:p14="http://schemas.microsoft.com/office/powerpoint/2010/main" val="10804641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D8101-4ED5-4D91-9EFA-B0E7C1EA6E26}"/>
              </a:ext>
            </a:extLst>
          </p:cNvPr>
          <p:cNvSpPr>
            <a:spLocks noGrp="1"/>
          </p:cNvSpPr>
          <p:nvPr>
            <p:ph type="title"/>
          </p:nvPr>
        </p:nvSpPr>
        <p:spPr>
          <a:xfrm>
            <a:off x="530428" y="2249818"/>
            <a:ext cx="5274024" cy="3792206"/>
          </a:xfrm>
        </p:spPr>
        <p:txBody>
          <a:bodyPr rtlCol="0">
            <a:noAutofit/>
          </a:bodyPr>
          <a:lstStyle/>
          <a:p>
            <a:pPr lvl="0">
              <a:lnSpc>
                <a:spcPct val="100000"/>
              </a:lnSpc>
              <a:spcAft>
                <a:spcPts val="800"/>
              </a:spcAft>
              <a:tabLst>
                <a:tab pos="457200" algn="l"/>
              </a:tabLst>
            </a:pPr>
            <a:r>
              <a:rPr lang="en-GB" sz="1400" b="1" i="0" kern="0">
                <a:solidFill>
                  <a:schemeClr val="tx1"/>
                </a:solidFill>
                <a:effectLst/>
                <a:latin typeface="Arial" panose="020B0604020202020204" pitchFamily="34" charset="0"/>
                <a:ea typeface="Times New Roman" panose="02020603050405020304" pitchFamily="18" charset="0"/>
                <a:cs typeface="Arial" panose="020B0604020202020204" pitchFamily="34" charset="0"/>
              </a:rPr>
              <a:t>Case Study:</a:t>
            </a:r>
            <a:br>
              <a:rPr lang="en-GB" sz="1400" b="1" i="0" kern="0">
                <a:solidFill>
                  <a:srgbClr val="0070C0"/>
                </a:solidFill>
                <a:effectLst/>
                <a:latin typeface="Arial" panose="020B0604020202020204" pitchFamily="34" charset="0"/>
                <a:ea typeface="Times New Roman" panose="02020603050405020304" pitchFamily="18" charset="0"/>
                <a:cs typeface="Arial" panose="020B0604020202020204" pitchFamily="34" charset="0"/>
              </a:rPr>
            </a:br>
            <a:br>
              <a:rPr lang="en-GB" sz="1400" i="0" kern="0">
                <a:effectLst/>
                <a:latin typeface="Arial" panose="020B0604020202020204" pitchFamily="34" charset="0"/>
                <a:ea typeface="Times New Roman" panose="02020603050405020304" pitchFamily="18" charset="0"/>
                <a:cs typeface="Arial" panose="020B0604020202020204" pitchFamily="34" charset="0"/>
              </a:rPr>
            </a:br>
            <a:r>
              <a:rPr lang="en-GB" sz="1400" i="0" kern="0">
                <a:solidFill>
                  <a:srgbClr val="0070C0"/>
                </a:solidFill>
                <a:effectLst/>
                <a:latin typeface="Arial" panose="020B0604020202020204" pitchFamily="34" charset="0"/>
                <a:ea typeface="Times New Roman" panose="02020603050405020304" pitchFamily="18" charset="0"/>
                <a:cs typeface="Arial" panose="020B0604020202020204" pitchFamily="34" charset="0"/>
              </a:rPr>
              <a:t>A Residential Block in Manchester:</a:t>
            </a:r>
            <a:br>
              <a:rPr lang="en-GB" sz="1400" i="0" kern="0">
                <a:solidFill>
                  <a:srgbClr val="0070C0"/>
                </a:solidFill>
                <a:effectLst/>
                <a:latin typeface="Arial" panose="020B0604020202020204" pitchFamily="34" charset="0"/>
                <a:ea typeface="Times New Roman" panose="02020603050405020304" pitchFamily="18" charset="0"/>
                <a:cs typeface="Arial" panose="020B0604020202020204" pitchFamily="34" charset="0"/>
              </a:rPr>
            </a:br>
            <a:br>
              <a:rPr lang="en-GB" sz="1400" i="0" kern="0">
                <a:effectLst/>
                <a:latin typeface="Arial" panose="020B0604020202020204" pitchFamily="34" charset="0"/>
                <a:ea typeface="Times New Roman" panose="02020603050405020304" pitchFamily="18" charset="0"/>
                <a:cs typeface="Arial" panose="020B0604020202020204" pitchFamily="34" charset="0"/>
              </a:rPr>
            </a:br>
            <a:r>
              <a:rPr lang="en-GB" sz="1400" b="1" i="0" kern="0">
                <a:solidFill>
                  <a:srgbClr val="0070C0"/>
                </a:solidFill>
                <a:effectLst/>
                <a:latin typeface="Arial" panose="020B0604020202020204" pitchFamily="34" charset="0"/>
                <a:ea typeface="Times New Roman" panose="02020603050405020304" pitchFamily="18" charset="0"/>
                <a:cs typeface="Arial" panose="020B0604020202020204" pitchFamily="34" charset="0"/>
              </a:rPr>
              <a:t>Background:</a:t>
            </a:r>
            <a:r>
              <a:rPr lang="en-GB" sz="1400" i="0" kern="0">
                <a:effectLst/>
                <a:latin typeface="Arial" panose="020B0604020202020204" pitchFamily="34" charset="0"/>
                <a:ea typeface="Times New Roman" panose="02020603050405020304" pitchFamily="18" charset="0"/>
                <a:cs typeface="Arial" panose="020B0604020202020204" pitchFamily="34" charset="0"/>
              </a:rPr>
              <a:t> </a:t>
            </a:r>
            <a:r>
              <a:rPr lang="en-GB" sz="1400" i="0" kern="0">
                <a:solidFill>
                  <a:srgbClr val="0070C0"/>
                </a:solidFill>
                <a:effectLst/>
                <a:latin typeface="Arial" panose="020B0604020202020204" pitchFamily="34" charset="0"/>
                <a:ea typeface="Times New Roman" panose="02020603050405020304" pitchFamily="18" charset="0"/>
                <a:cs typeface="Arial" panose="020B0604020202020204" pitchFamily="34" charset="0"/>
              </a:rPr>
              <a:t>A residential block in Manchester had multiple safety issues, including faulty fire doors and inadequate fire stopping.</a:t>
            </a:r>
            <a:br>
              <a:rPr lang="en-GB" sz="1400" i="0" kern="0">
                <a:solidFill>
                  <a:srgbClr val="0070C0"/>
                </a:solidFill>
                <a:effectLst/>
                <a:latin typeface="Arial" panose="020B0604020202020204" pitchFamily="34" charset="0"/>
                <a:ea typeface="Times New Roman" panose="02020603050405020304" pitchFamily="18" charset="0"/>
                <a:cs typeface="Arial" panose="020B0604020202020204" pitchFamily="34" charset="0"/>
              </a:rPr>
            </a:br>
            <a:br>
              <a:rPr lang="en-GB" sz="1400" i="0" kern="0">
                <a:effectLst/>
                <a:latin typeface="Arial" panose="020B0604020202020204" pitchFamily="34" charset="0"/>
                <a:ea typeface="Times New Roman" panose="02020603050405020304" pitchFamily="18" charset="0"/>
                <a:cs typeface="Arial" panose="020B0604020202020204" pitchFamily="34" charset="0"/>
              </a:rPr>
            </a:br>
            <a:r>
              <a:rPr lang="en-GB" sz="1400" b="1" i="0" kern="0">
                <a:solidFill>
                  <a:srgbClr val="0070C0"/>
                </a:solidFill>
                <a:effectLst/>
                <a:latin typeface="Arial" panose="020B0604020202020204" pitchFamily="34" charset="0"/>
                <a:ea typeface="Times New Roman" panose="02020603050405020304" pitchFamily="18" charset="0"/>
                <a:cs typeface="Arial" panose="020B0604020202020204" pitchFamily="34" charset="0"/>
              </a:rPr>
              <a:t>Impact</a:t>
            </a:r>
            <a:r>
              <a:rPr lang="en-GB" sz="1600" i="0" kern="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r>
              <a:rPr lang="en-GB" sz="1400" i="0" kern="0">
                <a:effectLst/>
                <a:latin typeface="Arial" panose="020B0604020202020204" pitchFamily="34" charset="0"/>
                <a:ea typeface="Times New Roman" panose="02020603050405020304" pitchFamily="18" charset="0"/>
                <a:cs typeface="Arial" panose="020B0604020202020204" pitchFamily="34" charset="0"/>
              </a:rPr>
              <a:t> </a:t>
            </a:r>
            <a:r>
              <a:rPr lang="en-GB" sz="1400" i="0" kern="0">
                <a:solidFill>
                  <a:srgbClr val="0070C0"/>
                </a:solidFill>
                <a:effectLst/>
                <a:latin typeface="Arial" panose="020B0604020202020204" pitchFamily="34" charset="0"/>
                <a:ea typeface="Times New Roman" panose="02020603050405020304" pitchFamily="18" charset="0"/>
                <a:cs typeface="Arial" panose="020B0604020202020204" pitchFamily="34" charset="0"/>
              </a:rPr>
              <a:t>The leaseholders were initially asked to pay for the repairs. However, with the new provisions, the building owner, who had a net worth exceeding £2 million, was required to cover the costs. This significantly reduced the financial pressure on the leaseholders, who only had to contribute a small, capped amount</a:t>
            </a:r>
            <a:r>
              <a:rPr lang="en-GB" sz="1400" b="1" i="0" kern="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endParaRPr lang="en-GB" sz="1400" i="0" kern="10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B7D98F09-AA82-4443-B901-71F5DF765C10}"/>
              </a:ext>
            </a:extLst>
          </p:cNvPr>
          <p:cNvSpPr>
            <a:spLocks noGrp="1"/>
          </p:cNvSpPr>
          <p:nvPr>
            <p:ph type="subTitle" idx="1"/>
          </p:nvPr>
        </p:nvSpPr>
        <p:spPr>
          <a:xfrm>
            <a:off x="967750" y="975816"/>
            <a:ext cx="2979897" cy="1264340"/>
          </a:xfrm>
        </p:spPr>
        <p:txBody>
          <a:bodyPr rtlCol="0"/>
          <a:lstStyle/>
          <a:p>
            <a:pPr rtl="0"/>
            <a:r>
              <a:rPr lang="en-GB"/>
              <a:t>Key Provisions for Leaseholders</a:t>
            </a:r>
          </a:p>
        </p:txBody>
      </p:sp>
      <p:pic>
        <p:nvPicPr>
          <p:cNvPr id="8" name="Picture Placeholder 7" descr="View of city buildings over the water from a track">
            <a:extLst>
              <a:ext uri="{FF2B5EF4-FFF2-40B4-BE49-F238E27FC236}">
                <a16:creationId xmlns:a16="http://schemas.microsoft.com/office/drawing/2014/main" id="{5A5996C8-9A00-4071-B24A-D1B22DDFAD6F}"/>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3208292" y="3"/>
            <a:ext cx="8997356" cy="4581079"/>
          </a:xfrm>
        </p:spPr>
      </p:pic>
      <p:pic>
        <p:nvPicPr>
          <p:cNvPr id="10" name="Picture Placeholder 9" descr="View of city buildings over the water">
            <a:extLst>
              <a:ext uri="{FF2B5EF4-FFF2-40B4-BE49-F238E27FC236}">
                <a16:creationId xmlns:a16="http://schemas.microsoft.com/office/drawing/2014/main" id="{C2C517CC-DCFE-4E86-A4E5-F5BFD7BF69FF}"/>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7243070" y="883420"/>
            <a:ext cx="4948931" cy="5974580"/>
          </a:xfrm>
        </p:spPr>
      </p:pic>
      <p:pic>
        <p:nvPicPr>
          <p:cNvPr id="12" name="Picture Placeholder 11" descr="A picture containing glass buildings with reflection">
            <a:extLst>
              <a:ext uri="{FF2B5EF4-FFF2-40B4-BE49-F238E27FC236}">
                <a16:creationId xmlns:a16="http://schemas.microsoft.com/office/drawing/2014/main" id="{90D6ECDF-A0E4-4308-967E-8BAC3E85A4B7}"/>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a:ext>
            </a:extLst>
          </a:blip>
          <a:srcRect/>
          <a:stretch/>
        </p:blipFill>
        <p:spPr>
          <a:xfrm>
            <a:off x="4234997" y="4574265"/>
            <a:ext cx="5074516" cy="2298983"/>
          </a:xfrm>
        </p:spPr>
      </p:pic>
    </p:spTree>
    <p:extLst>
      <p:ext uri="{BB962C8B-B14F-4D97-AF65-F5344CB8AC3E}">
        <p14:creationId xmlns:p14="http://schemas.microsoft.com/office/powerpoint/2010/main" val="14859444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79F08F-6890-4E7D-8F3F-47657269E4DC}"/>
              </a:ext>
            </a:extLst>
          </p:cNvPr>
          <p:cNvSpPr>
            <a:spLocks noGrp="1"/>
          </p:cNvSpPr>
          <p:nvPr>
            <p:ph type="ctrTitle"/>
          </p:nvPr>
        </p:nvSpPr>
        <p:spPr>
          <a:xfrm>
            <a:off x="4854898" y="402341"/>
            <a:ext cx="7337101" cy="6670006"/>
          </a:xfrm>
        </p:spPr>
        <p:txBody>
          <a:bodyPr rtlCol="0">
            <a:normAutofit/>
          </a:bodyPr>
          <a:lstStyle/>
          <a:p>
            <a:pPr algn="l"/>
            <a:r>
              <a:rPr kumimoji="0" lang="en-GB" sz="2400" b="0" i="0" u="none" strike="noStrike" kern="1200" cap="none" spc="0" normalizeH="0" baseline="0" noProof="0">
                <a:ln>
                  <a:noFill/>
                </a:ln>
                <a:solidFill>
                  <a:srgbClr val="001E2E"/>
                </a:solidFill>
                <a:effectLst/>
                <a:uLnTx/>
                <a:uFillTx/>
                <a:latin typeface="Arial" panose="020B0604020202020204" pitchFamily="34" charset="0"/>
                <a:ea typeface="+mn-ea"/>
                <a:cs typeface="Arial" panose="020B0604020202020204" pitchFamily="34" charset="0"/>
              </a:rPr>
              <a:t>Impact on Leaseholders</a:t>
            </a:r>
            <a:br>
              <a:rPr kumimoji="0" lang="en-GB" sz="2400" b="0" i="0" u="none" strike="noStrike" kern="1200" cap="none" spc="0" normalizeH="0" baseline="0" noProof="0">
                <a:ln>
                  <a:noFill/>
                </a:ln>
                <a:solidFill>
                  <a:srgbClr val="001E2E"/>
                </a:solidFill>
                <a:effectLst/>
                <a:uLnTx/>
                <a:uFillTx/>
                <a:latin typeface="Arial" panose="020B0604020202020204" pitchFamily="34" charset="0"/>
                <a:ea typeface="+mn-ea"/>
                <a:cs typeface="Arial" panose="020B0604020202020204" pitchFamily="34" charset="0"/>
              </a:rPr>
            </a:br>
            <a:br>
              <a:rPr kumimoji="0" lang="en-GB" sz="2400" b="0" i="0" u="none" strike="noStrike" kern="1200" cap="none" spc="0" normalizeH="0" baseline="0" noProof="0">
                <a:ln>
                  <a:noFill/>
                </a:ln>
                <a:solidFill>
                  <a:srgbClr val="001E2E"/>
                </a:solidFill>
                <a:effectLst/>
                <a:uLnTx/>
                <a:uFillTx/>
                <a:latin typeface="Arial" panose="020B0604020202020204" pitchFamily="34" charset="0"/>
                <a:ea typeface="+mn-ea"/>
                <a:cs typeface="Arial" panose="020B0604020202020204" pitchFamily="34" charset="0"/>
              </a:rPr>
            </a:br>
            <a:r>
              <a:rPr lang="en-GB" sz="1600" b="1" i="0">
                <a:solidFill>
                  <a:srgbClr val="0070C0"/>
                </a:solidFill>
                <a:effectLst/>
                <a:latin typeface="Arial" panose="020B0604020202020204" pitchFamily="34" charset="0"/>
                <a:cs typeface="Arial" panose="020B0604020202020204" pitchFamily="34" charset="0"/>
              </a:rPr>
              <a:t>Discussion Prompts</a:t>
            </a:r>
            <a:br>
              <a:rPr lang="en-GB" sz="1600" b="1" i="0">
                <a:solidFill>
                  <a:srgbClr val="0070C0"/>
                </a:solidFill>
                <a:effectLst/>
                <a:latin typeface="Arial" panose="020B0604020202020204" pitchFamily="34" charset="0"/>
                <a:cs typeface="Arial" panose="020B0604020202020204" pitchFamily="34" charset="0"/>
              </a:rPr>
            </a:br>
            <a:br>
              <a:rPr lang="en-GB" sz="1600" b="1" i="0">
                <a:solidFill>
                  <a:srgbClr val="0070C0"/>
                </a:solidFill>
                <a:effectLst/>
                <a:latin typeface="Arial" panose="020B0604020202020204" pitchFamily="34" charset="0"/>
                <a:cs typeface="Arial" panose="020B0604020202020204" pitchFamily="34" charset="0"/>
              </a:rPr>
            </a:br>
            <a:r>
              <a:rPr lang="en-GB" sz="1600" b="0" i="0">
                <a:solidFill>
                  <a:srgbClr val="0070C0"/>
                </a:solidFill>
                <a:effectLst/>
                <a:latin typeface="Arial" panose="020B0604020202020204" pitchFamily="34" charset="0"/>
                <a:cs typeface="Arial" panose="020B0604020202020204" pitchFamily="34" charset="0"/>
              </a:rPr>
              <a:t>How have these provisions impacted your financial planning as a leaseholder?</a:t>
            </a:r>
            <a:br>
              <a:rPr lang="en-GB" sz="1600" b="0" i="0">
                <a:solidFill>
                  <a:srgbClr val="0070C0"/>
                </a:solidFill>
                <a:effectLst/>
                <a:latin typeface="Arial" panose="020B0604020202020204" pitchFamily="34" charset="0"/>
                <a:cs typeface="Arial" panose="020B0604020202020204" pitchFamily="34" charset="0"/>
              </a:rPr>
            </a:br>
            <a:br>
              <a:rPr lang="en-GB" sz="1600" b="0" i="0">
                <a:solidFill>
                  <a:srgbClr val="0070C0"/>
                </a:solidFill>
                <a:effectLst/>
                <a:latin typeface="Arial" panose="020B0604020202020204" pitchFamily="34" charset="0"/>
                <a:cs typeface="Arial" panose="020B0604020202020204" pitchFamily="34" charset="0"/>
              </a:rPr>
            </a:br>
            <a:r>
              <a:rPr lang="en-GB" sz="1600" b="0" i="0">
                <a:solidFill>
                  <a:srgbClr val="0070C0"/>
                </a:solidFill>
                <a:effectLst/>
                <a:latin typeface="Arial" panose="020B0604020202020204" pitchFamily="34" charset="0"/>
                <a:cs typeface="Arial" panose="020B0604020202020204" pitchFamily="34" charset="0"/>
              </a:rPr>
              <a:t>Have you experienced any changes in your building’s management or maintenance since these provisions were introduced?</a:t>
            </a:r>
            <a:br>
              <a:rPr lang="en-GB" sz="1600" b="0" i="0">
                <a:solidFill>
                  <a:srgbClr val="0070C0"/>
                </a:solidFill>
                <a:effectLst/>
                <a:latin typeface="Arial" panose="020B0604020202020204" pitchFamily="34" charset="0"/>
                <a:cs typeface="Arial" panose="020B0604020202020204" pitchFamily="34" charset="0"/>
              </a:rPr>
            </a:br>
            <a:br>
              <a:rPr lang="en-GB" sz="1600" b="0" i="0">
                <a:solidFill>
                  <a:srgbClr val="0070C0"/>
                </a:solidFill>
                <a:effectLst/>
                <a:latin typeface="Arial" panose="020B0604020202020204" pitchFamily="34" charset="0"/>
                <a:cs typeface="Arial" panose="020B0604020202020204" pitchFamily="34" charset="0"/>
              </a:rPr>
            </a:br>
            <a:r>
              <a:rPr lang="en-GB" sz="1600" b="0" i="0">
                <a:solidFill>
                  <a:srgbClr val="0070C0"/>
                </a:solidFill>
                <a:effectLst/>
                <a:latin typeface="Arial" panose="020B0604020202020204" pitchFamily="34" charset="0"/>
                <a:cs typeface="Arial" panose="020B0604020202020204" pitchFamily="34" charset="0"/>
              </a:rPr>
              <a:t>What further improvements would you like to see in leaseholder protections?</a:t>
            </a:r>
            <a:br>
              <a:rPr lang="en-GB" sz="1600" b="0" i="0">
                <a:solidFill>
                  <a:srgbClr val="0070C0"/>
                </a:solidFill>
                <a:effectLst/>
                <a:latin typeface="Arial" panose="020B0604020202020204" pitchFamily="34" charset="0"/>
                <a:cs typeface="Arial" panose="020B0604020202020204" pitchFamily="34" charset="0"/>
              </a:rPr>
            </a:br>
            <a:br>
              <a:rPr lang="en-GB" sz="1600" b="0" i="0">
                <a:solidFill>
                  <a:srgbClr val="0070C0"/>
                </a:solidFill>
                <a:effectLst/>
                <a:latin typeface="Arial" panose="020B0604020202020204" pitchFamily="34" charset="0"/>
                <a:cs typeface="Arial" panose="020B0604020202020204" pitchFamily="34" charset="0"/>
              </a:rPr>
            </a:br>
            <a:r>
              <a:rPr lang="en-GB" sz="1600" b="1" i="0">
                <a:solidFill>
                  <a:srgbClr val="0070C0"/>
                </a:solidFill>
                <a:effectLst/>
                <a:latin typeface="Arial" panose="020B0604020202020204" pitchFamily="34" charset="0"/>
                <a:cs typeface="Arial" panose="020B0604020202020204" pitchFamily="34" charset="0"/>
              </a:rPr>
              <a:t>For More Information</a:t>
            </a:r>
            <a:br>
              <a:rPr lang="en-GB" sz="1600" b="1" i="0">
                <a:solidFill>
                  <a:srgbClr val="0070C0"/>
                </a:solidFill>
                <a:effectLst/>
                <a:latin typeface="Arial" panose="020B0604020202020204" pitchFamily="34" charset="0"/>
                <a:cs typeface="Arial" panose="020B0604020202020204" pitchFamily="34" charset="0"/>
              </a:rPr>
            </a:br>
            <a:br>
              <a:rPr lang="en-GB" sz="1600" b="1" i="0">
                <a:solidFill>
                  <a:srgbClr val="0070C0"/>
                </a:solidFill>
                <a:effectLst/>
                <a:latin typeface="Arial" panose="020B0604020202020204" pitchFamily="34" charset="0"/>
                <a:cs typeface="Arial" panose="020B0604020202020204" pitchFamily="34" charset="0"/>
              </a:rPr>
            </a:br>
            <a:r>
              <a:rPr lang="en-GB" sz="1600" b="0" i="0">
                <a:solidFill>
                  <a:srgbClr val="0070C0"/>
                </a:solidFill>
                <a:effectLst/>
                <a:latin typeface="Arial" panose="020B0604020202020204" pitchFamily="34" charset="0"/>
                <a:cs typeface="Arial" panose="020B0604020202020204" pitchFamily="34" charset="0"/>
              </a:rPr>
              <a:t>For more details or assistance, visit the GOV.UK website or contact the Leasehold Advisory Service at 020 7832 2500.</a:t>
            </a:r>
            <a:br>
              <a:rPr lang="en-GB" sz="1600" b="0" i="0">
                <a:solidFill>
                  <a:srgbClr val="0070C0"/>
                </a:solidFill>
                <a:effectLst/>
                <a:latin typeface="Arial" panose="020B0604020202020204" pitchFamily="34" charset="0"/>
                <a:cs typeface="Arial" panose="020B0604020202020204" pitchFamily="34" charset="0"/>
              </a:rPr>
            </a:br>
            <a:br>
              <a:rPr lang="en-GB" sz="1800" b="0" i="0">
                <a:solidFill>
                  <a:srgbClr val="0070C0"/>
                </a:solidFill>
                <a:effectLst/>
                <a:latin typeface="Arial" panose="020B0604020202020204" pitchFamily="34" charset="0"/>
                <a:cs typeface="Arial" panose="020B0604020202020204" pitchFamily="34" charset="0"/>
              </a:rPr>
            </a:br>
            <a:r>
              <a:rPr lang="en-GB" sz="1600" b="0" i="0">
                <a:solidFill>
                  <a:srgbClr val="0070C0"/>
                </a:solidFill>
                <a:effectLst/>
                <a:latin typeface="Arial" panose="020B0604020202020204" pitchFamily="34" charset="0"/>
                <a:cs typeface="Arial" panose="020B0604020202020204" pitchFamily="34" charset="0"/>
              </a:rPr>
              <a:t>Feel free to share your thoughts or ask any questions!</a:t>
            </a:r>
            <a:br>
              <a:rPr lang="en-GB" sz="1600">
                <a:solidFill>
                  <a:srgbClr val="0070C0"/>
                </a:solidFill>
                <a:latin typeface="Arial" panose="020B0604020202020204" pitchFamily="34" charset="0"/>
                <a:cs typeface="Arial" panose="020B0604020202020204" pitchFamily="34" charset="0"/>
              </a:rPr>
            </a:br>
            <a:endParaRPr lang="en-GB" sz="1600">
              <a:solidFill>
                <a:srgbClr val="0070C0"/>
              </a:solidFill>
              <a:latin typeface="Arial" panose="020B0604020202020204" pitchFamily="34" charset="0"/>
              <a:cs typeface="Arial" panose="020B0604020202020204" pitchFamily="34" charset="0"/>
            </a:endParaRPr>
          </a:p>
        </p:txBody>
      </p:sp>
      <p:pic>
        <p:nvPicPr>
          <p:cNvPr id="9" name="Picture Placeholder 8" descr="A picture containing blue glass buildings with reflection">
            <a:extLst>
              <a:ext uri="{FF2B5EF4-FFF2-40B4-BE49-F238E27FC236}">
                <a16:creationId xmlns:a16="http://schemas.microsoft.com/office/drawing/2014/main" id="{EB5E1FEF-1282-4779-83BA-2F3F6D476B6F}"/>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16822" y="0"/>
            <a:ext cx="4811317" cy="6857998"/>
          </a:xfrm>
        </p:spPr>
      </p:pic>
      <p:sp>
        <p:nvSpPr>
          <p:cNvPr id="2" name="Date Placeholder 1">
            <a:extLst>
              <a:ext uri="{FF2B5EF4-FFF2-40B4-BE49-F238E27FC236}">
                <a16:creationId xmlns:a16="http://schemas.microsoft.com/office/drawing/2014/main" id="{D81ADD0E-60C9-4DBB-AFBA-7492513A4C8F}"/>
              </a:ext>
            </a:extLst>
          </p:cNvPr>
          <p:cNvSpPr>
            <a:spLocks noGrp="1"/>
          </p:cNvSpPr>
          <p:nvPr>
            <p:ph type="dt" sz="half" idx="10"/>
          </p:nvPr>
        </p:nvSpPr>
        <p:spPr>
          <a:xfrm>
            <a:off x="7337102" y="6398878"/>
            <a:ext cx="4193908" cy="365125"/>
          </a:xfrm>
        </p:spPr>
        <p:txBody>
          <a:bodyPr rtlCol="0"/>
          <a:lstStyle/>
          <a:p>
            <a:pPr rtl="0"/>
            <a:r>
              <a:rPr lang="en-GB"/>
              <a:t>10/2024</a:t>
            </a:r>
          </a:p>
        </p:txBody>
      </p:sp>
      <p:sp>
        <p:nvSpPr>
          <p:cNvPr id="4" name="Slide Number Placeholder 3">
            <a:extLst>
              <a:ext uri="{FF2B5EF4-FFF2-40B4-BE49-F238E27FC236}">
                <a16:creationId xmlns:a16="http://schemas.microsoft.com/office/drawing/2014/main" id="{05F8C04B-250D-4AE1-9F65-682FB4830BAF}"/>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GB" smtClean="0"/>
              <a:pPr rtl="0"/>
              <a:t>81</a:t>
            </a:fld>
            <a:endParaRPr lang="en-GB"/>
          </a:p>
        </p:txBody>
      </p:sp>
      <p:sp>
        <p:nvSpPr>
          <p:cNvPr id="3" name="Footer Placeholder 2">
            <a:extLst>
              <a:ext uri="{FF2B5EF4-FFF2-40B4-BE49-F238E27FC236}">
                <a16:creationId xmlns:a16="http://schemas.microsoft.com/office/drawing/2014/main" id="{9E3B0AEB-C993-4B3B-B038-0B905739807E}"/>
              </a:ext>
            </a:extLst>
          </p:cNvPr>
          <p:cNvSpPr>
            <a:spLocks noGrp="1"/>
          </p:cNvSpPr>
          <p:nvPr>
            <p:ph type="ftr" sz="quarter" idx="11"/>
          </p:nvPr>
        </p:nvSpPr>
        <p:spPr/>
        <p:txBody>
          <a:bodyPr rtlCol="0"/>
          <a:lstStyle/>
          <a:p>
            <a:pPr rtl="0"/>
            <a:r>
              <a:rPr lang="en-GB"/>
              <a:t>Sample Footer Text</a:t>
            </a:r>
          </a:p>
        </p:txBody>
      </p:sp>
    </p:spTree>
    <p:extLst>
      <p:ext uri="{BB962C8B-B14F-4D97-AF65-F5344CB8AC3E}">
        <p14:creationId xmlns:p14="http://schemas.microsoft.com/office/powerpoint/2010/main" val="25733643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79F08F-6890-4E7D-8F3F-47657269E4DC}"/>
              </a:ext>
            </a:extLst>
          </p:cNvPr>
          <p:cNvSpPr>
            <a:spLocks noGrp="1"/>
          </p:cNvSpPr>
          <p:nvPr>
            <p:ph type="ctrTitle"/>
          </p:nvPr>
        </p:nvSpPr>
        <p:spPr>
          <a:xfrm>
            <a:off x="5046844" y="1467621"/>
            <a:ext cx="6153912" cy="3922755"/>
          </a:xfrm>
        </p:spPr>
        <p:txBody>
          <a:bodyPr rtlCol="0">
            <a:normAutofit fontScale="90000"/>
          </a:bodyPr>
          <a:lstStyle/>
          <a:p>
            <a:pPr rtl="0"/>
            <a:r>
              <a:rPr lang="en-GB" sz="3100">
                <a:latin typeface="Arial" panose="020B0604020202020204" pitchFamily="34" charset="0"/>
                <a:cs typeface="Arial" panose="020B0604020202020204" pitchFamily="34" charset="0"/>
              </a:rPr>
              <a:t>Quotes</a:t>
            </a:r>
            <a:br>
              <a:rPr lang="en-GB" sz="3100">
                <a:latin typeface="Arial" panose="020B0604020202020204" pitchFamily="34" charset="0"/>
                <a:cs typeface="Arial" panose="020B0604020202020204" pitchFamily="34" charset="0"/>
              </a:rPr>
            </a:br>
            <a:br>
              <a:rPr lang="en-GB" sz="3100">
                <a:latin typeface="Arial" panose="020B0604020202020204" pitchFamily="34" charset="0"/>
                <a:cs typeface="Arial" panose="020B0604020202020204" pitchFamily="34" charset="0"/>
              </a:rPr>
            </a:br>
            <a:r>
              <a:rPr lang="en-GB" sz="3100">
                <a:latin typeface="Arial" panose="020B0604020202020204" pitchFamily="34" charset="0"/>
                <a:cs typeface="Arial" panose="020B0604020202020204" pitchFamily="34" charset="0"/>
              </a:rPr>
              <a:t>“Safety should never be a priority. It should be a precondition.” – </a:t>
            </a:r>
            <a:r>
              <a:rPr lang="en-GB" sz="3100" i="0">
                <a:latin typeface="Arial" panose="020B0604020202020204" pitchFamily="34" charset="0"/>
                <a:cs typeface="Arial" panose="020B0604020202020204" pitchFamily="34" charset="0"/>
              </a:rPr>
              <a:t>Paul O’Neill</a:t>
            </a:r>
            <a:br>
              <a:rPr lang="en-GB" i="0">
                <a:latin typeface="Arial" panose="020B0604020202020204" pitchFamily="34" charset="0"/>
                <a:cs typeface="Arial" panose="020B0604020202020204" pitchFamily="34" charset="0"/>
              </a:rPr>
            </a:br>
            <a:br>
              <a:rPr lang="en-GB" i="0">
                <a:latin typeface="Arial" panose="020B0604020202020204" pitchFamily="34" charset="0"/>
                <a:cs typeface="Arial" panose="020B0604020202020204" pitchFamily="34" charset="0"/>
              </a:rPr>
            </a:br>
            <a:r>
              <a:rPr lang="en-GB" sz="3100" i="0">
                <a:latin typeface="Arial" panose="020B0604020202020204" pitchFamily="34" charset="0"/>
                <a:cs typeface="Arial" panose="020B0604020202020204" pitchFamily="34" charset="0"/>
              </a:rPr>
              <a:t>“</a:t>
            </a:r>
            <a:r>
              <a:rPr lang="en-GB" sz="3100">
                <a:latin typeface="Arial" panose="020B0604020202020204" pitchFamily="34" charset="0"/>
                <a:cs typeface="Arial" panose="020B0604020202020204" pitchFamily="34" charset="0"/>
              </a:rPr>
              <a:t>The greatest responsibility of a leader is to give the people in your span of care a grounded sense of hope for the future.</a:t>
            </a:r>
            <a:r>
              <a:rPr lang="en-GB" sz="3100" i="0">
                <a:latin typeface="Arial" panose="020B0604020202020204" pitchFamily="34" charset="0"/>
                <a:cs typeface="Arial" panose="020B0604020202020204" pitchFamily="34" charset="0"/>
              </a:rPr>
              <a:t>” – Bob Chapman1</a:t>
            </a:r>
            <a:br>
              <a:rPr lang="en-GB" sz="3100"/>
            </a:br>
            <a:endParaRPr lang="en-GB" sz="3100"/>
          </a:p>
        </p:txBody>
      </p:sp>
      <p:pic>
        <p:nvPicPr>
          <p:cNvPr id="9" name="Picture Placeholder 8" descr="A picture containing blue glass buildings with reflection">
            <a:extLst>
              <a:ext uri="{FF2B5EF4-FFF2-40B4-BE49-F238E27FC236}">
                <a16:creationId xmlns:a16="http://schemas.microsoft.com/office/drawing/2014/main" id="{EB5E1FEF-1282-4779-83BA-2F3F6D476B6F}"/>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16822" y="0"/>
            <a:ext cx="4811317" cy="6857998"/>
          </a:xfrm>
        </p:spPr>
      </p:pic>
      <p:sp>
        <p:nvSpPr>
          <p:cNvPr id="2" name="Date Placeholder 1">
            <a:extLst>
              <a:ext uri="{FF2B5EF4-FFF2-40B4-BE49-F238E27FC236}">
                <a16:creationId xmlns:a16="http://schemas.microsoft.com/office/drawing/2014/main" id="{D81ADD0E-60C9-4DBB-AFBA-7492513A4C8F}"/>
              </a:ext>
            </a:extLst>
          </p:cNvPr>
          <p:cNvSpPr>
            <a:spLocks noGrp="1"/>
          </p:cNvSpPr>
          <p:nvPr>
            <p:ph type="dt" sz="half" idx="10"/>
          </p:nvPr>
        </p:nvSpPr>
        <p:spPr>
          <a:xfrm>
            <a:off x="7337102" y="6398878"/>
            <a:ext cx="4193908" cy="365125"/>
          </a:xfrm>
        </p:spPr>
        <p:txBody>
          <a:bodyPr rtlCol="0"/>
          <a:lstStyle/>
          <a:p>
            <a:pPr rtl="0"/>
            <a:r>
              <a:rPr lang="en-GB"/>
              <a:t>10/2024</a:t>
            </a:r>
          </a:p>
        </p:txBody>
      </p:sp>
      <p:sp>
        <p:nvSpPr>
          <p:cNvPr id="4" name="Slide Number Placeholder 3">
            <a:extLst>
              <a:ext uri="{FF2B5EF4-FFF2-40B4-BE49-F238E27FC236}">
                <a16:creationId xmlns:a16="http://schemas.microsoft.com/office/drawing/2014/main" id="{05F8C04B-250D-4AE1-9F65-682FB4830BAF}"/>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GB" smtClean="0"/>
              <a:pPr rtl="0"/>
              <a:t>82</a:t>
            </a:fld>
            <a:endParaRPr lang="en-GB"/>
          </a:p>
        </p:txBody>
      </p:sp>
      <p:sp>
        <p:nvSpPr>
          <p:cNvPr id="3" name="Footer Placeholder 2">
            <a:extLst>
              <a:ext uri="{FF2B5EF4-FFF2-40B4-BE49-F238E27FC236}">
                <a16:creationId xmlns:a16="http://schemas.microsoft.com/office/drawing/2014/main" id="{9E3B0AEB-C993-4B3B-B038-0B905739807E}"/>
              </a:ext>
            </a:extLst>
          </p:cNvPr>
          <p:cNvSpPr>
            <a:spLocks noGrp="1"/>
          </p:cNvSpPr>
          <p:nvPr>
            <p:ph type="ftr" sz="quarter" idx="11"/>
          </p:nvPr>
        </p:nvSpPr>
        <p:spPr/>
        <p:txBody>
          <a:bodyPr rtlCol="0"/>
          <a:lstStyle/>
          <a:p>
            <a:pPr rtl="0"/>
            <a:r>
              <a:rPr lang="en-GB"/>
              <a:t>Sample Footer Text</a:t>
            </a:r>
          </a:p>
        </p:txBody>
      </p:sp>
    </p:spTree>
    <p:extLst>
      <p:ext uri="{BB962C8B-B14F-4D97-AF65-F5344CB8AC3E}">
        <p14:creationId xmlns:p14="http://schemas.microsoft.com/office/powerpoint/2010/main" val="7188150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E2E09-3A82-4E32-88E3-59E694EFE546}"/>
              </a:ext>
            </a:extLst>
          </p:cNvPr>
          <p:cNvSpPr>
            <a:spLocks noGrp="1"/>
          </p:cNvSpPr>
          <p:nvPr>
            <p:ph type="title"/>
          </p:nvPr>
        </p:nvSpPr>
        <p:spPr>
          <a:xfrm>
            <a:off x="1143001" y="533400"/>
            <a:ext cx="5496636" cy="1685898"/>
          </a:xfrm>
        </p:spPr>
        <p:txBody>
          <a:bodyPr rtlCol="0"/>
          <a:lstStyle/>
          <a:p>
            <a:pPr rtl="0"/>
            <a:r>
              <a:rPr lang="en-GB"/>
              <a:t>Summary</a:t>
            </a:r>
          </a:p>
        </p:txBody>
      </p:sp>
      <p:sp>
        <p:nvSpPr>
          <p:cNvPr id="3" name="Content Placeholder 2">
            <a:extLst>
              <a:ext uri="{FF2B5EF4-FFF2-40B4-BE49-F238E27FC236}">
                <a16:creationId xmlns:a16="http://schemas.microsoft.com/office/drawing/2014/main" id="{9925E272-AF60-4462-95A9-115739F781AE}"/>
              </a:ext>
            </a:extLst>
          </p:cNvPr>
          <p:cNvSpPr>
            <a:spLocks noGrp="1"/>
          </p:cNvSpPr>
          <p:nvPr>
            <p:ph idx="1"/>
          </p:nvPr>
        </p:nvSpPr>
        <p:spPr>
          <a:xfrm>
            <a:off x="1143001" y="2229347"/>
            <a:ext cx="5496636" cy="3821743"/>
          </a:xfrm>
        </p:spPr>
        <p:txBody>
          <a:bodyPr rtlCol="0"/>
          <a:lstStyle/>
          <a:p>
            <a:pPr rtl="0"/>
            <a:r>
              <a:rPr lang="en-GB">
                <a:latin typeface="Arial" panose="020B0604020202020204" pitchFamily="34" charset="0"/>
                <a:cs typeface="Arial" panose="020B0604020202020204" pitchFamily="34" charset="0"/>
              </a:rPr>
              <a:t>The Building Safety Act 2023 represents a significant step forward in protecting leaseholders and ensuring building safety. By shifting the financial burden to those responsible for building defects, the Act aims to create a safer and fairer housing market.</a:t>
            </a:r>
          </a:p>
        </p:txBody>
      </p:sp>
      <p:sp>
        <p:nvSpPr>
          <p:cNvPr id="17" name="Footer Placeholder 16">
            <a:extLst>
              <a:ext uri="{FF2B5EF4-FFF2-40B4-BE49-F238E27FC236}">
                <a16:creationId xmlns:a16="http://schemas.microsoft.com/office/drawing/2014/main" id="{A372FF69-5317-4BE5-B218-0E85D7FE0FB1}"/>
              </a:ext>
            </a:extLst>
          </p:cNvPr>
          <p:cNvSpPr>
            <a:spLocks noGrp="1"/>
          </p:cNvSpPr>
          <p:nvPr>
            <p:ph type="ftr" sz="quarter" idx="11"/>
          </p:nvPr>
        </p:nvSpPr>
        <p:spPr>
          <a:xfrm>
            <a:off x="154429" y="6398878"/>
            <a:ext cx="4497315" cy="365125"/>
          </a:xfrm>
        </p:spPr>
        <p:txBody>
          <a:bodyPr rtlCol="0"/>
          <a:lstStyle/>
          <a:p>
            <a:pPr rtl="0"/>
            <a:r>
              <a:rPr lang="en-GB"/>
              <a:t>Building Safety Act 2022</a:t>
            </a:r>
          </a:p>
        </p:txBody>
      </p:sp>
      <p:pic>
        <p:nvPicPr>
          <p:cNvPr id="68" name="Picture Placeholder 67" descr="View of city buildings over the water">
            <a:extLst>
              <a:ext uri="{FF2B5EF4-FFF2-40B4-BE49-F238E27FC236}">
                <a16:creationId xmlns:a16="http://schemas.microsoft.com/office/drawing/2014/main" id="{C700B77F-91C5-4642-9ABF-EA81F3CF6916}"/>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a:ext>
            </a:extLst>
          </a:blip>
          <a:srcRect/>
          <a:stretch/>
        </p:blipFill>
        <p:spPr>
          <a:xfrm>
            <a:off x="7186070" y="0"/>
            <a:ext cx="2463897" cy="3429000"/>
          </a:xfrm>
        </p:spPr>
      </p:pic>
      <p:pic>
        <p:nvPicPr>
          <p:cNvPr id="72" name="Picture Placeholder 71" descr="A picture containing blue glass buildings with reflection">
            <a:extLst>
              <a:ext uri="{FF2B5EF4-FFF2-40B4-BE49-F238E27FC236}">
                <a16:creationId xmlns:a16="http://schemas.microsoft.com/office/drawing/2014/main" id="{781FD203-6B96-4232-92C2-850AD4DA0F7D}"/>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a:stretch/>
        </p:blipFill>
        <p:spPr>
          <a:xfrm>
            <a:off x="9649155" y="0"/>
            <a:ext cx="2539797" cy="3429000"/>
          </a:xfrm>
        </p:spPr>
      </p:pic>
      <p:pic>
        <p:nvPicPr>
          <p:cNvPr id="74" name="Picture Placeholder 73" descr="Aerial view of city buildings at sunset">
            <a:extLst>
              <a:ext uri="{FF2B5EF4-FFF2-40B4-BE49-F238E27FC236}">
                <a16:creationId xmlns:a16="http://schemas.microsoft.com/office/drawing/2014/main" id="{A84AF2F7-9744-4960-8C3C-77190198196B}"/>
              </a:ext>
            </a:extLst>
          </p:cNvPr>
          <p:cNvPicPr>
            <a:picLocks noGrp="1" noChangeAspect="1"/>
          </p:cNvPicPr>
          <p:nvPr>
            <p:ph type="pic" sz="quarter" idx="16"/>
          </p:nvPr>
        </p:nvPicPr>
        <p:blipFill rotWithShape="1">
          <a:blip r:embed="rId4">
            <a:extLst>
              <a:ext uri="{28A0092B-C50C-407E-A947-70E740481C1C}">
                <a14:useLocalDpi xmlns:a14="http://schemas.microsoft.com/office/drawing/2010/main"/>
              </a:ext>
            </a:extLst>
          </a:blip>
          <a:srcRect/>
          <a:stretch/>
        </p:blipFill>
        <p:spPr>
          <a:xfrm>
            <a:off x="7186070" y="3383280"/>
            <a:ext cx="2463897" cy="3474720"/>
          </a:xfrm>
        </p:spPr>
      </p:pic>
      <p:pic>
        <p:nvPicPr>
          <p:cNvPr id="78" name="Picture Placeholder 77" descr="View of city buildings over the water from a track">
            <a:extLst>
              <a:ext uri="{FF2B5EF4-FFF2-40B4-BE49-F238E27FC236}">
                <a16:creationId xmlns:a16="http://schemas.microsoft.com/office/drawing/2014/main" id="{D76BFBCE-A55E-4F19-9A0A-78307FDBE964}"/>
              </a:ext>
            </a:extLst>
          </p:cNvPr>
          <p:cNvPicPr>
            <a:picLocks noGrp="1" noChangeAspect="1"/>
          </p:cNvPicPr>
          <p:nvPr>
            <p:ph type="pic" sz="quarter" idx="15"/>
          </p:nvPr>
        </p:nvPicPr>
        <p:blipFill rotWithShape="1">
          <a:blip r:embed="rId5">
            <a:extLst>
              <a:ext uri="{28A0092B-C50C-407E-A947-70E740481C1C}">
                <a14:useLocalDpi xmlns:a14="http://schemas.microsoft.com/office/drawing/2010/main"/>
              </a:ext>
            </a:extLst>
          </a:blip>
          <a:srcRect/>
          <a:stretch/>
        </p:blipFill>
        <p:spPr>
          <a:xfrm>
            <a:off x="9649155" y="3383280"/>
            <a:ext cx="2539797" cy="3474720"/>
          </a:xfrm>
        </p:spPr>
      </p:pic>
      <p:sp>
        <p:nvSpPr>
          <p:cNvPr id="16" name="Date Placeholder 15">
            <a:extLst>
              <a:ext uri="{FF2B5EF4-FFF2-40B4-BE49-F238E27FC236}">
                <a16:creationId xmlns:a16="http://schemas.microsoft.com/office/drawing/2014/main" id="{4A857185-E16C-40A5-8032-8049177473D1}"/>
              </a:ext>
            </a:extLst>
          </p:cNvPr>
          <p:cNvSpPr>
            <a:spLocks noGrp="1"/>
          </p:cNvSpPr>
          <p:nvPr>
            <p:ph type="dt" sz="half" idx="10"/>
          </p:nvPr>
        </p:nvSpPr>
        <p:spPr>
          <a:xfrm>
            <a:off x="7337102" y="6398878"/>
            <a:ext cx="4193908" cy="365125"/>
          </a:xfrm>
        </p:spPr>
        <p:txBody>
          <a:bodyPr rtlCol="0"/>
          <a:lstStyle/>
          <a:p>
            <a:pPr rtl="0"/>
            <a:r>
              <a:rPr lang="en-GB"/>
              <a:t>10/2024</a:t>
            </a:r>
          </a:p>
        </p:txBody>
      </p:sp>
      <p:sp>
        <p:nvSpPr>
          <p:cNvPr id="18" name="Slide Number Placeholder 17">
            <a:extLst>
              <a:ext uri="{FF2B5EF4-FFF2-40B4-BE49-F238E27FC236}">
                <a16:creationId xmlns:a16="http://schemas.microsoft.com/office/drawing/2014/main" id="{70961BC8-7B79-40B2-B578-4EB512140BBB}"/>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GB" smtClean="0"/>
              <a:pPr rtl="0"/>
              <a:t>83</a:t>
            </a:fld>
            <a:endParaRPr lang="en-GB"/>
          </a:p>
        </p:txBody>
      </p:sp>
    </p:spTree>
    <p:extLst>
      <p:ext uri="{BB962C8B-B14F-4D97-AF65-F5344CB8AC3E}">
        <p14:creationId xmlns:p14="http://schemas.microsoft.com/office/powerpoint/2010/main" val="34952644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32718-615D-445E-861C-ADF040C4B2A4}"/>
              </a:ext>
            </a:extLst>
          </p:cNvPr>
          <p:cNvSpPr>
            <a:spLocks noGrp="1"/>
          </p:cNvSpPr>
          <p:nvPr>
            <p:ph type="title"/>
          </p:nvPr>
        </p:nvSpPr>
        <p:spPr>
          <a:xfrm>
            <a:off x="5146159" y="685800"/>
            <a:ext cx="6238688" cy="1382233"/>
          </a:xfrm>
        </p:spPr>
        <p:txBody>
          <a:bodyPr rtlCol="0" anchor="ctr">
            <a:normAutofit/>
          </a:bodyPr>
          <a:lstStyle/>
          <a:p>
            <a:pPr rtl="0"/>
            <a:r>
              <a:rPr lang="en-GB"/>
              <a:t>Thank you</a:t>
            </a:r>
          </a:p>
        </p:txBody>
      </p:sp>
      <p:pic>
        <p:nvPicPr>
          <p:cNvPr id="6" name="Picture Placeholder 5" descr="Mirror buildings">
            <a:extLst>
              <a:ext uri="{FF2B5EF4-FFF2-40B4-BE49-F238E27FC236}">
                <a16:creationId xmlns:a16="http://schemas.microsoft.com/office/drawing/2014/main" id="{610B39E1-AAA7-4199-8B7C-D12DD364E6D7}"/>
              </a:ext>
            </a:extLst>
          </p:cNvPr>
          <p:cNvPicPr>
            <a:picLocks noGrp="1" noChangeAspect="1"/>
          </p:cNvPicPr>
          <p:nvPr>
            <p:ph type="pic" sz="quarter" idx="13"/>
          </p:nvPr>
        </p:nvPicPr>
        <p:blipFill>
          <a:blip r:embed="rId2"/>
          <a:srcRect l="20778" r="30801"/>
          <a:stretch>
            <a:fillRect/>
          </a:stretch>
        </p:blipFill>
        <p:spPr>
          <a:xfrm>
            <a:off x="20" y="-7444"/>
            <a:ext cx="4966427" cy="6846394"/>
          </a:xfrm>
          <a:noFill/>
        </p:spPr>
      </p:pic>
      <p:sp>
        <p:nvSpPr>
          <p:cNvPr id="35" name="Footer Placeholder 2">
            <a:extLst>
              <a:ext uri="{FF2B5EF4-FFF2-40B4-BE49-F238E27FC236}">
                <a16:creationId xmlns:a16="http://schemas.microsoft.com/office/drawing/2014/main" id="{B7DBC9F7-37C7-4A2D-ACBC-EBDA35886D84}"/>
              </a:ext>
            </a:extLst>
          </p:cNvPr>
          <p:cNvSpPr>
            <a:spLocks noGrp="1"/>
          </p:cNvSpPr>
          <p:nvPr>
            <p:ph type="ftr" sz="quarter" idx="11"/>
          </p:nvPr>
        </p:nvSpPr>
        <p:spPr>
          <a:xfrm>
            <a:off x="154429" y="6398878"/>
            <a:ext cx="4497315" cy="365125"/>
          </a:xfrm>
        </p:spPr>
        <p:txBody>
          <a:bodyPr rtlCol="0" anchor="ctr">
            <a:normAutofit/>
          </a:bodyPr>
          <a:lstStyle>
            <a:lvl1pPr>
              <a:defRPr>
                <a:solidFill>
                  <a:schemeClr val="bg1"/>
                </a:solidFill>
              </a:defRPr>
            </a:lvl1pPr>
          </a:lstStyle>
          <a:p>
            <a:pPr rtl="0">
              <a:spcAft>
                <a:spcPts val="600"/>
              </a:spcAft>
            </a:pPr>
            <a:r>
              <a:rPr lang="en-GB"/>
              <a:t>Sample Footer Text</a:t>
            </a:r>
          </a:p>
        </p:txBody>
      </p:sp>
      <p:sp>
        <p:nvSpPr>
          <p:cNvPr id="3" name="Content Placeholder 2">
            <a:extLst>
              <a:ext uri="{FF2B5EF4-FFF2-40B4-BE49-F238E27FC236}">
                <a16:creationId xmlns:a16="http://schemas.microsoft.com/office/drawing/2014/main" id="{7137E6E0-B242-46D9-ABE6-B318CABC4509}"/>
              </a:ext>
            </a:extLst>
          </p:cNvPr>
          <p:cNvSpPr>
            <a:spLocks noGrp="1"/>
          </p:cNvSpPr>
          <p:nvPr>
            <p:ph idx="1"/>
          </p:nvPr>
        </p:nvSpPr>
        <p:spPr>
          <a:xfrm>
            <a:off x="5146158" y="2301949"/>
            <a:ext cx="6238687" cy="4022650"/>
          </a:xfrm>
        </p:spPr>
        <p:txBody>
          <a:bodyPr rtlCol="0">
            <a:normAutofit/>
          </a:bodyPr>
          <a:lstStyle/>
          <a:p>
            <a:pPr rtl="0"/>
            <a:r>
              <a:rPr lang="en-GB">
                <a:latin typeface="Arial" panose="020B0604020202020204" pitchFamily="34" charset="0"/>
                <a:cs typeface="Arial" panose="020B0604020202020204" pitchFamily="34" charset="0"/>
              </a:rPr>
              <a:t>John Forbes</a:t>
            </a:r>
          </a:p>
          <a:p>
            <a:pPr rtl="0"/>
            <a:r>
              <a:rPr lang="en-GB">
                <a:latin typeface="Arial" panose="020B0604020202020204" pitchFamily="34" charset="0"/>
                <a:cs typeface="Arial" panose="020B0604020202020204" pitchFamily="34" charset="0"/>
              </a:rPr>
              <a:t>Building &amp; Fire Safety Lead</a:t>
            </a:r>
          </a:p>
          <a:p>
            <a:pPr rtl="0"/>
            <a:endParaRPr lang="en-GB">
              <a:latin typeface="Arial" panose="020B0604020202020204" pitchFamily="34" charset="0"/>
              <a:cs typeface="Arial" panose="020B0604020202020204" pitchFamily="34" charset="0"/>
            </a:endParaRPr>
          </a:p>
          <a:p>
            <a:pPr rtl="0"/>
            <a:r>
              <a:rPr lang="en-GB">
                <a:latin typeface="Arial" panose="020B0604020202020204" pitchFamily="34" charset="0"/>
                <a:cs typeface="Arial" panose="020B0604020202020204" pitchFamily="34" charset="0"/>
              </a:rPr>
              <a:t>Housing, Environment, and Communities (HEC)</a:t>
            </a:r>
          </a:p>
          <a:p>
            <a:pPr rtl="0"/>
            <a:r>
              <a:rPr lang="en-GB">
                <a:latin typeface="Arial" panose="020B0604020202020204" pitchFamily="34" charset="0"/>
                <a:cs typeface="Arial" panose="020B0604020202020204" pitchFamily="34" charset="0"/>
              </a:rPr>
              <a:t>“Building resilient, sustainable, and inclusive communities.”</a:t>
            </a:r>
          </a:p>
          <a:p>
            <a:pPr rtl="0"/>
            <a:r>
              <a:rPr lang="en-GB">
                <a:latin typeface="Arial" panose="020B0604020202020204" pitchFamily="34" charset="0"/>
                <a:cs typeface="Arial" panose="020B0604020202020204" pitchFamily="34" charset="0"/>
              </a:rPr>
              <a:t>lbbd.gov.uk  |  facebook.com/</a:t>
            </a:r>
            <a:r>
              <a:rPr lang="en-GB" err="1">
                <a:latin typeface="Arial" panose="020B0604020202020204" pitchFamily="34" charset="0"/>
                <a:cs typeface="Arial" panose="020B0604020202020204" pitchFamily="34" charset="0"/>
              </a:rPr>
              <a:t>barkinganddagenham</a:t>
            </a:r>
            <a:r>
              <a:rPr lang="en-GB">
                <a:latin typeface="Arial" panose="020B0604020202020204" pitchFamily="34" charset="0"/>
                <a:cs typeface="Arial" panose="020B0604020202020204" pitchFamily="34" charset="0"/>
              </a:rPr>
              <a:t>  |  @lbbdcouncil </a:t>
            </a:r>
          </a:p>
        </p:txBody>
      </p:sp>
      <p:sp>
        <p:nvSpPr>
          <p:cNvPr id="7" name="Date Placeholder 6">
            <a:extLst>
              <a:ext uri="{FF2B5EF4-FFF2-40B4-BE49-F238E27FC236}">
                <a16:creationId xmlns:a16="http://schemas.microsoft.com/office/drawing/2014/main" id="{FF14FC5E-CD12-447F-80A6-B27D30095D2C}"/>
              </a:ext>
            </a:extLst>
          </p:cNvPr>
          <p:cNvSpPr>
            <a:spLocks noGrp="1"/>
          </p:cNvSpPr>
          <p:nvPr>
            <p:ph type="dt" sz="half" idx="10"/>
          </p:nvPr>
        </p:nvSpPr>
        <p:spPr>
          <a:xfrm>
            <a:off x="7337102" y="6398878"/>
            <a:ext cx="4193908" cy="365125"/>
          </a:xfrm>
        </p:spPr>
        <p:txBody>
          <a:bodyPr rtlCol="0" anchor="ctr">
            <a:normAutofit/>
          </a:bodyPr>
          <a:lstStyle/>
          <a:p>
            <a:pPr rtl="0">
              <a:spcAft>
                <a:spcPts val="600"/>
              </a:spcAft>
            </a:pPr>
            <a:r>
              <a:rPr lang="en-GB"/>
              <a:t>10/2024</a:t>
            </a:r>
          </a:p>
        </p:txBody>
      </p:sp>
      <p:sp>
        <p:nvSpPr>
          <p:cNvPr id="9" name="Slide Number Placeholder 8">
            <a:extLst>
              <a:ext uri="{FF2B5EF4-FFF2-40B4-BE49-F238E27FC236}">
                <a16:creationId xmlns:a16="http://schemas.microsoft.com/office/drawing/2014/main" id="{219C547C-C2F1-493E-9B64-E089F9DBC6A3}"/>
              </a:ext>
            </a:extLst>
          </p:cNvPr>
          <p:cNvSpPr>
            <a:spLocks noGrp="1"/>
          </p:cNvSpPr>
          <p:nvPr>
            <p:ph type="sldNum" sz="quarter" idx="12"/>
          </p:nvPr>
        </p:nvSpPr>
        <p:spPr>
          <a:xfrm>
            <a:off x="11602477" y="6398878"/>
            <a:ext cx="470887" cy="365125"/>
          </a:xfrm>
        </p:spPr>
        <p:txBody>
          <a:bodyPr rtlCol="0" anchor="ctr">
            <a:normAutofit/>
          </a:bodyPr>
          <a:lstStyle/>
          <a:p>
            <a:pPr rtl="0">
              <a:spcAft>
                <a:spcPts val="600"/>
              </a:spcAft>
            </a:pPr>
            <a:fld id="{312CC964-A50B-4C29-B4E4-2C30BB34CCF3}" type="slidenum">
              <a:rPr lang="en-GB" smtClean="0"/>
              <a:pPr rtl="0">
                <a:spcAft>
                  <a:spcPts val="600"/>
                </a:spcAft>
              </a:pPr>
              <a:t>84</a:t>
            </a:fld>
            <a:endParaRPr lang="en-GB"/>
          </a:p>
        </p:txBody>
      </p:sp>
    </p:spTree>
    <p:extLst>
      <p:ext uri="{BB962C8B-B14F-4D97-AF65-F5344CB8AC3E}">
        <p14:creationId xmlns:p14="http://schemas.microsoft.com/office/powerpoint/2010/main" val="30430709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E08B8-F8BF-02B0-B1A2-73AEA8F333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1929A3-84F4-E5CB-5340-718E7D003B7D}"/>
              </a:ext>
            </a:extLst>
          </p:cNvPr>
          <p:cNvSpPr>
            <a:spLocks noGrp="1"/>
          </p:cNvSpPr>
          <p:nvPr>
            <p:ph type="title"/>
          </p:nvPr>
        </p:nvSpPr>
        <p:spPr>
          <a:xfrm>
            <a:off x="3350888" y="2763599"/>
            <a:ext cx="5490224" cy="1689390"/>
          </a:xfrm>
        </p:spPr>
        <p:txBody>
          <a:bodyPr>
            <a:normAutofit/>
          </a:bodyPr>
          <a:lstStyle/>
          <a:p>
            <a:r>
              <a:rPr lang="en-GB" b="1">
                <a:latin typeface="Arial" panose="020B0604020202020204" pitchFamily="34" charset="0"/>
                <a:cs typeface="Arial" panose="020B0604020202020204" pitchFamily="34" charset="0"/>
              </a:rPr>
              <a:t>Q&amp;A</a:t>
            </a:r>
            <a:br>
              <a:rPr lang="en-GB" sz="3600" b="1">
                <a:latin typeface="Segoe UI" panose="020B0502040204020203" pitchFamily="34" charset="0"/>
                <a:cs typeface="Segoe UI" panose="020B0502040204020203" pitchFamily="34" charset="0"/>
              </a:rPr>
            </a:br>
            <a:br>
              <a:rPr lang="en-GB" sz="3600">
                <a:latin typeface="Segoe UI" panose="020B0502040204020203" pitchFamily="34" charset="0"/>
                <a:cs typeface="Segoe UI" panose="020B0502040204020203" pitchFamily="34" charset="0"/>
              </a:rPr>
            </a:br>
            <a:endParaRPr lang="en-GB" sz="3200" i="1">
              <a:latin typeface="Segoe UI"/>
              <a:cs typeface="Segoe UI"/>
            </a:endParaRPr>
          </a:p>
        </p:txBody>
      </p:sp>
    </p:spTree>
    <p:extLst>
      <p:ext uri="{BB962C8B-B14F-4D97-AF65-F5344CB8AC3E}">
        <p14:creationId xmlns:p14="http://schemas.microsoft.com/office/powerpoint/2010/main" val="2898369131"/>
      </p:ext>
    </p:extLst>
  </p:cSld>
  <p:clrMapOvr>
    <a:masterClrMapping/>
  </p:clrMapOvr>
  <p:transition spd="slow">
    <p:wip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D8BB6-CA80-C91E-5263-C39499E03E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15F7C4-8C48-25B4-F9A3-6E77D5F0B42C}"/>
              </a:ext>
            </a:extLst>
          </p:cNvPr>
          <p:cNvSpPr>
            <a:spLocks noGrp="1"/>
          </p:cNvSpPr>
          <p:nvPr>
            <p:ph type="title"/>
          </p:nvPr>
        </p:nvSpPr>
        <p:spPr>
          <a:xfrm>
            <a:off x="3350888" y="2584305"/>
            <a:ext cx="5490224" cy="1689390"/>
          </a:xfrm>
        </p:spPr>
        <p:txBody>
          <a:bodyPr>
            <a:noAutofit/>
          </a:bodyPr>
          <a:lstStyle/>
          <a:p>
            <a:r>
              <a:rPr lang="en-GB" b="1">
                <a:latin typeface="Arial" panose="020B0604020202020204" pitchFamily="34" charset="0"/>
                <a:cs typeface="Arial" panose="020B0604020202020204" pitchFamily="34" charset="0"/>
              </a:rPr>
              <a:t>Closing Remarks</a:t>
            </a:r>
            <a:br>
              <a:rPr lang="en-GB" b="1">
                <a:latin typeface="Arial" panose="020B0604020202020204" pitchFamily="34" charset="0"/>
                <a:cs typeface="Arial" panose="020B0604020202020204" pitchFamily="34" charset="0"/>
              </a:rPr>
            </a:br>
            <a:br>
              <a:rPr lang="en-GB">
                <a:latin typeface="Arial" panose="020B0604020202020204" pitchFamily="34" charset="0"/>
                <a:cs typeface="Arial" panose="020B0604020202020204" pitchFamily="34" charset="0"/>
              </a:rPr>
            </a:br>
            <a:r>
              <a:rPr lang="en-GB" i="1">
                <a:latin typeface="Arial" panose="020B0604020202020204" pitchFamily="34" charset="0"/>
                <a:cs typeface="Arial" panose="020B0604020202020204" pitchFamily="34" charset="0"/>
              </a:rPr>
              <a:t>Councillor Worby</a:t>
            </a:r>
          </a:p>
        </p:txBody>
      </p:sp>
    </p:spTree>
    <p:extLst>
      <p:ext uri="{BB962C8B-B14F-4D97-AF65-F5344CB8AC3E}">
        <p14:creationId xmlns:p14="http://schemas.microsoft.com/office/powerpoint/2010/main" val="1964855770"/>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using a computer&#10;&#10;AI-generated content may be incorrect.">
            <a:extLst>
              <a:ext uri="{FF2B5EF4-FFF2-40B4-BE49-F238E27FC236}">
                <a16:creationId xmlns:a16="http://schemas.microsoft.com/office/drawing/2014/main" id="{5033829A-0ABC-D6A3-11D3-328CC7FA02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87" y="0"/>
            <a:ext cx="12409715" cy="6858000"/>
          </a:xfrm>
          <a:prstGeom prst="rect">
            <a:avLst/>
          </a:prstGeom>
        </p:spPr>
      </p:pic>
    </p:spTree>
    <p:extLst>
      <p:ext uri="{BB962C8B-B14F-4D97-AF65-F5344CB8AC3E}">
        <p14:creationId xmlns:p14="http://schemas.microsoft.com/office/powerpoint/2010/main" val="2300363374"/>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6.jpeg"/></Relationships>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2.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BC1C1C"/>
      </a:accent1>
      <a:accent2>
        <a:srgbClr val="F67534"/>
      </a:accent2>
      <a:accent3>
        <a:srgbClr val="EAAC35"/>
      </a:accent3>
      <a:accent4>
        <a:srgbClr val="9BAF68"/>
      </a:accent4>
      <a:accent5>
        <a:srgbClr val="68B9A6"/>
      </a:accent5>
      <a:accent6>
        <a:srgbClr val="50B1D4"/>
      </a:accent6>
      <a:hlink>
        <a:srgbClr val="E46416"/>
      </a:hlink>
      <a:folHlink>
        <a:srgbClr val="EE9340"/>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93B4CCAC-FD5A-4D59-B1AC-EAF45910B5A9}"/>
    </a:ext>
  </a:extLst>
</a:theme>
</file>

<file path=ppt/theme/theme3.xml><?xml version="1.0" encoding="utf-8"?>
<a:theme xmlns:a="http://schemas.openxmlformats.org/drawingml/2006/main" name="Office Theme">
  <a:themeElements>
    <a:clrScheme name="LEASE - new">
      <a:dk1>
        <a:srgbClr val="003C71"/>
      </a:dk1>
      <a:lt1>
        <a:srgbClr val="F1F0EE"/>
      </a:lt1>
      <a:dk2>
        <a:srgbClr val="003C71"/>
      </a:dk2>
      <a:lt2>
        <a:srgbClr val="E8E8E8"/>
      </a:lt2>
      <a:accent1>
        <a:srgbClr val="003C71"/>
      </a:accent1>
      <a:accent2>
        <a:srgbClr val="FFFFFF"/>
      </a:accent2>
      <a:accent3>
        <a:srgbClr val="006DBE"/>
      </a:accent3>
      <a:accent4>
        <a:srgbClr val="77D5EA"/>
      </a:accent4>
      <a:accent5>
        <a:srgbClr val="FF818D"/>
      </a:accent5>
      <a:accent6>
        <a:srgbClr val="D01F4D"/>
      </a:accent6>
      <a:hlink>
        <a:srgbClr val="A7E6D7"/>
      </a:hlink>
      <a:folHlink>
        <a:srgbClr val="F1F0E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01CDB025420C48ABBF94D4281617E7" ma:contentTypeVersion="15" ma:contentTypeDescription="Create a new document." ma:contentTypeScope="" ma:versionID="7c99e3b6af1a05db64cf04d8101e5eb1">
  <xsd:schema xmlns:xsd="http://www.w3.org/2001/XMLSchema" xmlns:xs="http://www.w3.org/2001/XMLSchema" xmlns:p="http://schemas.microsoft.com/office/2006/metadata/properties" xmlns:ns2="11f7a6af-85e4-4ed4-a39a-23b4f4562682" xmlns:ns3="6f247cf5-36db-4625-96bb-fe9ae63417ad" xmlns:ns4="75b5ce1f-e152-426e-bbf0-ea57b980da59" targetNamespace="http://schemas.microsoft.com/office/2006/metadata/properties" ma:root="true" ma:fieldsID="7cdd46acf7ee3274c117be772956817b" ns2:_="" ns3:_="" ns4:_="">
    <xsd:import namespace="11f7a6af-85e4-4ed4-a39a-23b4f4562682"/>
    <xsd:import namespace="6f247cf5-36db-4625-96bb-fe9ae63417ad"/>
    <xsd:import namespace="75b5ce1f-e152-426e-bbf0-ea57b980da5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4:SharedWithUsers" minOccurs="0"/>
                <xsd:element ref="ns4:SharedWithDetails"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f7a6af-85e4-4ed4-a39a-23b4f45626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59fa423a-319c-4486-99a4-febc348d8d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f247cf5-36db-4625-96bb-fe9ae63417a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b9ed07ba-a055-46a4-a09b-a3a7f8708d8d}" ma:internalName="TaxCatchAll" ma:showField="CatchAllData" ma:web="75b5ce1f-e152-426e-bbf0-ea57b980da5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5b5ce1f-e152-426e-bbf0-ea57b980da5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f247cf5-36db-4625-96bb-fe9ae63417ad" xsi:nil="true"/>
    <lcf76f155ced4ddcb4097134ff3c332f xmlns="11f7a6af-85e4-4ed4-a39a-23b4f456268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195BAE-DC77-462B-8BCD-EB8668C2DDFC}">
  <ds:schemaRefs>
    <ds:schemaRef ds:uri="11f7a6af-85e4-4ed4-a39a-23b4f4562682"/>
    <ds:schemaRef ds:uri="6f247cf5-36db-4625-96bb-fe9ae63417ad"/>
    <ds:schemaRef ds:uri="75b5ce1f-e152-426e-bbf0-ea57b980da5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61F1F8E-67CD-40B9-8D89-83D8A34A1D04}">
  <ds:schemaRefs>
    <ds:schemaRef ds:uri="11f7a6af-85e4-4ed4-a39a-23b4f4562682"/>
    <ds:schemaRef ds:uri="6f247cf5-36db-4625-96bb-fe9ae63417ad"/>
    <ds:schemaRef ds:uri="75b5ce1f-e152-426e-bbf0-ea57b980da5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C42EFD9-1263-4EF6-AB93-09ED530705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TM16401371[[fn=Atlas]]</Template>
  <TotalTime>0</TotalTime>
  <Words>3906</Words>
  <Application>Microsoft Office PowerPoint</Application>
  <PresentationFormat>Widescreen</PresentationFormat>
  <Paragraphs>626</Paragraphs>
  <Slides>86</Slides>
  <Notes>31</Notes>
  <HiddenSlides>1</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86</vt:i4>
      </vt:variant>
    </vt:vector>
  </HeadingPairs>
  <TitlesOfParts>
    <vt:vector size="103" baseType="lpstr">
      <vt:lpstr>Aptos</vt:lpstr>
      <vt:lpstr>Aptos Display</vt:lpstr>
      <vt:lpstr>Arial</vt:lpstr>
      <vt:lpstr>Calibri</vt:lpstr>
      <vt:lpstr>Calibri Light</vt:lpstr>
      <vt:lpstr>Corbel</vt:lpstr>
      <vt:lpstr>Open Sans</vt:lpstr>
      <vt:lpstr>Rockwell</vt:lpstr>
      <vt:lpstr>Segoe UI</vt:lpstr>
      <vt:lpstr>Times</vt:lpstr>
      <vt:lpstr>Times New Roman</vt:lpstr>
      <vt:lpstr>Univers Condensed Light</vt:lpstr>
      <vt:lpstr>Wingdings</vt:lpstr>
      <vt:lpstr>Atlas</vt:lpstr>
      <vt:lpstr>Parallax</vt:lpstr>
      <vt:lpstr>Office Theme</vt:lpstr>
      <vt:lpstr>1_Office Theme</vt:lpstr>
      <vt:lpstr>PowerPoint Presentation</vt:lpstr>
      <vt:lpstr>Opening Remarks  Councillor Twomey</vt:lpstr>
      <vt:lpstr>Agenda (1) </vt:lpstr>
      <vt:lpstr>Agenda (2) </vt:lpstr>
      <vt:lpstr>PowerPoint Presentation</vt:lpstr>
      <vt:lpstr>PowerPoint Presentation</vt:lpstr>
      <vt:lpstr>Brief history </vt:lpstr>
      <vt:lpstr>Mission</vt:lpstr>
      <vt:lpstr>PowerPoint Presentation</vt:lpstr>
      <vt:lpstr>PowerPoint Presentation</vt:lpstr>
      <vt:lpstr>PowerPoint Presentation</vt:lpstr>
      <vt:lpstr>PowerPoint Presentation</vt:lpstr>
      <vt:lpstr>PowerPoint Presentation</vt:lpstr>
      <vt:lpstr>PowerPoint Presentation</vt:lpstr>
      <vt:lpstr>Leasehold and Commonhold reform</vt:lpstr>
      <vt:lpstr>Leasehold and Commonhold reform</vt:lpstr>
      <vt:lpstr>Leasehold and Commonhold reform</vt:lpstr>
      <vt:lpstr>Leasehold and Commonhold reform</vt:lpstr>
      <vt:lpstr>PowerPoint Presentation</vt:lpstr>
      <vt:lpstr>Q&amp;A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Q&amp;A  </vt:lpstr>
      <vt:lpstr> Leaseholders  Update -  Sales and Leasehold Team, LBBD     </vt:lpstr>
      <vt:lpstr>Context  -LBBD's housing stock </vt:lpstr>
      <vt:lpstr>What we do    </vt:lpstr>
      <vt:lpstr>Meet the  RTB Team</vt:lpstr>
      <vt:lpstr>Meet the Leasehold Management Team </vt:lpstr>
      <vt:lpstr>PowerPoint Presentation</vt:lpstr>
      <vt:lpstr>Meet the  Service Charge Team</vt:lpstr>
      <vt:lpstr>Meet the Service Charge/Section 20 Team </vt:lpstr>
      <vt:lpstr>What we are working on</vt:lpstr>
      <vt:lpstr>Anti- Social Behaviour Team </vt:lpstr>
      <vt:lpstr>PowerPoint Presentation</vt:lpstr>
      <vt:lpstr> Responsible For </vt:lpstr>
      <vt:lpstr>PowerPoint Presentation</vt:lpstr>
      <vt:lpstr>PowerPoint Presentation</vt:lpstr>
      <vt:lpstr>PowerPoint Presentation</vt:lpstr>
      <vt:lpstr>PowerPoint Presentation</vt:lpstr>
      <vt:lpstr>PowerPoint Presentation</vt:lpstr>
      <vt:lpstr>PowerPoint Presentation</vt:lpstr>
      <vt:lpstr> ASB in the Community</vt:lpstr>
      <vt:lpstr>Questions asb@lbbd.gov.uk</vt:lpstr>
      <vt:lpstr>PowerPoint Presentation</vt:lpstr>
      <vt:lpstr>Margaret Mullane  MP for Dagenham &amp; Rainham      </vt:lpstr>
      <vt:lpstr>Building Safety Act and how this affects leaseholders        </vt:lpstr>
      <vt:lpstr>Building Safety Act 2023 </vt:lpstr>
      <vt:lpstr>Agenda</vt:lpstr>
      <vt:lpstr>Introduction</vt:lpstr>
      <vt:lpstr>Non-Cladding Costs  Protections also extend to certain non-cladding remediation costs, provided specific conditions are met.  For non-cladding defects, qualifying leaseholders have their contributions capped and spread over 10 years. Any costs already paid since June 28, 2017, count towards this cap.</vt:lpstr>
      <vt:lpstr>Impact on Leaseholders  Key Benefits for Leaseholders  Financial Relief: Contributions for non-cladding safety defects are capped, reducing the financial burden on leaseholders.  Increased Security: Leaseholders are protected from unexpected large bills, providing peace of mind.  Fairness and Accountability: Developers and building owners are held responsible for safety defects, promoting fairness.  Legal Protection: Leaseholders are shielded from legal costs associated with pursuing remediation.  Market Stability: The provisions help stabilize the property market, making it easier to buy, sell, or refinance properties.</vt:lpstr>
      <vt:lpstr>Cost Savings: Leaseholders are shielded from potentially crippling bills for historical safety defects, ensuring financial stability and peace of mind.  Increased Accountability: Developers and building owners are held accountable for the safety of their buildings, promoting higher standards in construction and maintenance.</vt:lpstr>
      <vt:lpstr>Financial Protections  Leaseholders in buildings over 11 meters or five storeys are protected from the costs of remediating historical safety defects.  Developers and building owners associated with the original construction are responsible for covering these costs.</vt:lpstr>
      <vt:lpstr>Cladding  Qualifying leaseholders are exempt from all costs related to unsafe cladding systems. </vt:lpstr>
      <vt:lpstr>Case Study:  A Residential Block in Manchester:  Background: A residential block in Manchester had multiple safety issues, including faulty fire doors and inadequate fire stopping.  Impact: The leaseholders were initially asked to pay for the repairs. However, with the new provisions, the building owner, who had a net worth exceeding £2 million, was required to cover the costs. This significantly reduced the financial pressure on the leaseholders, who only had to contribute a small, capped amount.</vt:lpstr>
      <vt:lpstr>Impact on Leaseholders  Discussion Prompts  How have these provisions impacted your financial planning as a leaseholder?  Have you experienced any changes in your building’s management or maintenance since these provisions were introduced?  What further improvements would you like to see in leaseholder protections?  For More Information  For more details or assistance, visit the GOV.UK website or contact the Leasehold Advisory Service at 020 7832 2500.  Feel free to share your thoughts or ask any questions! </vt:lpstr>
      <vt:lpstr>Quotes  “Safety should never be a priority. It should be a precondition.” – Paul O’Neill  “The greatest responsibility of a leader is to give the people in your span of care a grounded sense of hope for the future.” – Bob Chapman1 </vt:lpstr>
      <vt:lpstr>Summary</vt:lpstr>
      <vt:lpstr>Thank you</vt:lpstr>
      <vt:lpstr>Q&amp;A  </vt:lpstr>
      <vt:lpstr>Closing Remarks  Councillor Worby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Oldfield Glen</dc:creator>
  <cp:lastModifiedBy>Ellie Matthews</cp:lastModifiedBy>
  <cp:revision>1</cp:revision>
  <dcterms:created xsi:type="dcterms:W3CDTF">2023-02-06T09:26:35Z</dcterms:created>
  <dcterms:modified xsi:type="dcterms:W3CDTF">2025-10-30T16:53:34Z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0x0101004701CDB025420C48ABBF94D4281617E7</vt:lpwstr>
  </property>
  <property fmtid="{D5CDD505-2E9C-101B-9397-08002B2CF9AE}" pid="3" name="MediaServiceImageTags">
    <vt:lpwstr/>
  </property>
</Properties>
</file>